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3"/>
  </p:notesMasterIdLst>
  <p:sldIdLst>
    <p:sldId id="256" r:id="rId3"/>
    <p:sldId id="261" r:id="rId4"/>
    <p:sldId id="262" r:id="rId5"/>
    <p:sldId id="265" r:id="rId6"/>
    <p:sldId id="266" r:id="rId7"/>
    <p:sldId id="273" r:id="rId8"/>
    <p:sldId id="269" r:id="rId9"/>
    <p:sldId id="272" r:id="rId10"/>
    <p:sldId id="271" r:id="rId11"/>
    <p:sldId id="264" r:id="rId12"/>
    <p:sldId id="274" r:id="rId13"/>
    <p:sldId id="275" r:id="rId14"/>
    <p:sldId id="276" r:id="rId15"/>
    <p:sldId id="277" r:id="rId16"/>
    <p:sldId id="278" r:id="rId17"/>
    <p:sldId id="267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133"/>
    <a:srgbClr val="FFCCCC"/>
    <a:srgbClr val="106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872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39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64BF6-C3B4-4E88-8ED7-A7D58DB47D4A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B77D3692-9F63-4D61-9596-87BACE0B2047}">
      <dgm:prSet phldrT="[Text]" custT="1"/>
      <dgm:spPr/>
      <dgm:t>
        <a:bodyPr/>
        <a:lstStyle/>
        <a:p>
          <a:r>
            <a:rPr lang="hr-HR" sz="2000" dirty="0" smtClean="0"/>
            <a:t>1. </a:t>
          </a:r>
          <a:r>
            <a:rPr lang="hr-HR" sz="2000" dirty="0" smtClean="0"/>
            <a:t>POJAM I VRSTE MARKETINŠKIH PLANOVA</a:t>
          </a:r>
          <a:endParaRPr lang="hr-HR" sz="2000" dirty="0"/>
        </a:p>
      </dgm:t>
    </dgm:pt>
    <dgm:pt modelId="{A8D0E4F1-BB44-4729-BE1D-8F10FC3C9BB1}" type="sibTrans" cxnId="{C1E143CF-A3A5-403C-A2E0-0F25A1E8F6E1}">
      <dgm:prSet/>
      <dgm:spPr/>
      <dgm:t>
        <a:bodyPr/>
        <a:lstStyle/>
        <a:p>
          <a:endParaRPr lang="hr-HR" sz="2000"/>
        </a:p>
      </dgm:t>
    </dgm:pt>
    <dgm:pt modelId="{48192924-1B6E-479C-8D52-328A99EC2183}" type="parTrans" cxnId="{C1E143CF-A3A5-403C-A2E0-0F25A1E8F6E1}">
      <dgm:prSet/>
      <dgm:spPr/>
      <dgm:t>
        <a:bodyPr/>
        <a:lstStyle/>
        <a:p>
          <a:endParaRPr lang="hr-HR" sz="2000"/>
        </a:p>
      </dgm:t>
    </dgm:pt>
    <dgm:pt modelId="{902DEB17-91C0-4034-9357-BDB5A438C0C9}">
      <dgm:prSet phldrT="[Text]" custT="1"/>
      <dgm:spPr/>
      <dgm:t>
        <a:bodyPr/>
        <a:lstStyle/>
        <a:p>
          <a:r>
            <a:rPr lang="hr-HR" sz="2000" dirty="0" smtClean="0"/>
            <a:t>2. SADRŽAJ MARKETINŠKOG PLANA</a:t>
          </a:r>
          <a:endParaRPr lang="hr-HR" sz="2000" dirty="0"/>
        </a:p>
      </dgm:t>
    </dgm:pt>
    <dgm:pt modelId="{C1911500-FF87-4BCD-BCF7-B4D446C380DA}" type="parTrans" cxnId="{0EFE4473-E072-4D7F-B656-669062B10776}">
      <dgm:prSet/>
      <dgm:spPr/>
      <dgm:t>
        <a:bodyPr/>
        <a:lstStyle/>
        <a:p>
          <a:endParaRPr lang="hr-HR"/>
        </a:p>
      </dgm:t>
    </dgm:pt>
    <dgm:pt modelId="{F5044183-C6F3-4AE2-A410-49BA86394F0F}" type="sibTrans" cxnId="{0EFE4473-E072-4D7F-B656-669062B10776}">
      <dgm:prSet/>
      <dgm:spPr/>
      <dgm:t>
        <a:bodyPr/>
        <a:lstStyle/>
        <a:p>
          <a:endParaRPr lang="hr-HR"/>
        </a:p>
      </dgm:t>
    </dgm:pt>
    <dgm:pt modelId="{E3167536-A82E-4584-8024-05B6ADBD75FA}">
      <dgm:prSet phldrT="[Text]" custT="1"/>
      <dgm:spPr/>
      <dgm:t>
        <a:bodyPr/>
        <a:lstStyle/>
        <a:p>
          <a:r>
            <a:rPr lang="hr-HR" sz="2000" dirty="0" smtClean="0"/>
            <a:t>4. STRATEŠKO PLANIRANJE</a:t>
          </a:r>
          <a:endParaRPr lang="hr-HR" sz="2000" dirty="0"/>
        </a:p>
      </dgm:t>
    </dgm:pt>
    <dgm:pt modelId="{19CFB165-656F-4A4D-BDB7-6B465D6FB78B}" type="parTrans" cxnId="{0778BF07-33A0-4E3F-860E-387BB7D953BB}">
      <dgm:prSet/>
      <dgm:spPr/>
      <dgm:t>
        <a:bodyPr/>
        <a:lstStyle/>
        <a:p>
          <a:endParaRPr lang="hr-HR"/>
        </a:p>
      </dgm:t>
    </dgm:pt>
    <dgm:pt modelId="{ED3A7ABB-6175-41B0-9F64-1B6D32D09F2E}" type="sibTrans" cxnId="{0778BF07-33A0-4E3F-860E-387BB7D953BB}">
      <dgm:prSet/>
      <dgm:spPr/>
      <dgm:t>
        <a:bodyPr/>
        <a:lstStyle/>
        <a:p>
          <a:endParaRPr lang="hr-HR"/>
        </a:p>
      </dgm:t>
    </dgm:pt>
    <dgm:pt modelId="{AD4EE473-B512-429B-A593-A0B12B995D7B}">
      <dgm:prSet phldrT="[Text]" custT="1"/>
      <dgm:spPr/>
      <dgm:t>
        <a:bodyPr/>
        <a:lstStyle/>
        <a:p>
          <a:r>
            <a:rPr lang="hr-HR" sz="2000" dirty="0" smtClean="0"/>
            <a:t>3. SWOT ANALIZA</a:t>
          </a:r>
          <a:endParaRPr lang="hr-HR" sz="2000" dirty="0"/>
        </a:p>
      </dgm:t>
    </dgm:pt>
    <dgm:pt modelId="{A9F23081-9B7E-4FB2-8D1B-A55863DE4527}" type="parTrans" cxnId="{56F5CCCA-2199-4014-8CF0-96614E126BFF}">
      <dgm:prSet/>
      <dgm:spPr/>
    </dgm:pt>
    <dgm:pt modelId="{C6F5102C-6D42-4301-A79F-730F41F6A285}" type="sibTrans" cxnId="{56F5CCCA-2199-4014-8CF0-96614E126BFF}">
      <dgm:prSet/>
      <dgm:spPr/>
    </dgm:pt>
    <dgm:pt modelId="{DFBCFB6F-E15B-4403-9B36-63453060FD51}" type="pres">
      <dgm:prSet presAssocID="{46864BF6-C3B4-4E88-8ED7-A7D58DB47D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C614A519-6F29-4144-BA59-FDB72EFA07AD}" type="pres">
      <dgm:prSet presAssocID="{46864BF6-C3B4-4E88-8ED7-A7D58DB47D4A}" presName="Name1" presStyleCnt="0"/>
      <dgm:spPr/>
    </dgm:pt>
    <dgm:pt modelId="{F2983D11-7574-45C1-A5A5-2EF61222D822}" type="pres">
      <dgm:prSet presAssocID="{46864BF6-C3B4-4E88-8ED7-A7D58DB47D4A}" presName="cycle" presStyleCnt="0"/>
      <dgm:spPr/>
    </dgm:pt>
    <dgm:pt modelId="{66ED6429-6030-47A3-A3C8-07EC2C105A1B}" type="pres">
      <dgm:prSet presAssocID="{46864BF6-C3B4-4E88-8ED7-A7D58DB47D4A}" presName="srcNode" presStyleLbl="node1" presStyleIdx="0" presStyleCnt="4"/>
      <dgm:spPr/>
    </dgm:pt>
    <dgm:pt modelId="{18CCCA23-5680-485C-AAF8-8826A389E1DA}" type="pres">
      <dgm:prSet presAssocID="{46864BF6-C3B4-4E88-8ED7-A7D58DB47D4A}" presName="conn" presStyleLbl="parChTrans1D2" presStyleIdx="0" presStyleCnt="1"/>
      <dgm:spPr/>
      <dgm:t>
        <a:bodyPr/>
        <a:lstStyle/>
        <a:p>
          <a:endParaRPr lang="hr-HR"/>
        </a:p>
      </dgm:t>
    </dgm:pt>
    <dgm:pt modelId="{CDBBEF68-AFB2-4E48-B922-7F139D459308}" type="pres">
      <dgm:prSet presAssocID="{46864BF6-C3B4-4E88-8ED7-A7D58DB47D4A}" presName="extraNode" presStyleLbl="node1" presStyleIdx="0" presStyleCnt="4"/>
      <dgm:spPr/>
    </dgm:pt>
    <dgm:pt modelId="{0246CDE8-DEDB-428D-A9D0-C2E27C2C2BE0}" type="pres">
      <dgm:prSet presAssocID="{46864BF6-C3B4-4E88-8ED7-A7D58DB47D4A}" presName="dstNode" presStyleLbl="node1" presStyleIdx="0" presStyleCnt="4"/>
      <dgm:spPr/>
    </dgm:pt>
    <dgm:pt modelId="{FF7B94D0-EAAD-4DDC-BE20-1CBD7F83CA55}" type="pres">
      <dgm:prSet presAssocID="{B77D3692-9F63-4D61-9596-87BACE0B204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47A7DB-37BD-432B-8B6C-AD1752848F04}" type="pres">
      <dgm:prSet presAssocID="{B77D3692-9F63-4D61-9596-87BACE0B2047}" presName="accent_1" presStyleCnt="0"/>
      <dgm:spPr/>
    </dgm:pt>
    <dgm:pt modelId="{8BF6FB4D-092C-4DB2-B4B0-573BCDCCA393}" type="pres">
      <dgm:prSet presAssocID="{B77D3692-9F63-4D61-9596-87BACE0B2047}" presName="accentRepeatNode" presStyleLbl="solidFgAcc1" presStyleIdx="0" presStyleCnt="4"/>
      <dgm:spPr/>
    </dgm:pt>
    <dgm:pt modelId="{2AF2A099-FC37-4A8B-B2AA-FAEA529DF4AB}" type="pres">
      <dgm:prSet presAssocID="{902DEB17-91C0-4034-9357-BDB5A438C0C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5BDF76-21C9-4F4B-8AD4-E465367CBDA1}" type="pres">
      <dgm:prSet presAssocID="{902DEB17-91C0-4034-9357-BDB5A438C0C9}" presName="accent_2" presStyleCnt="0"/>
      <dgm:spPr/>
    </dgm:pt>
    <dgm:pt modelId="{6D9E455E-8F95-4302-B461-5C56306A914F}" type="pres">
      <dgm:prSet presAssocID="{902DEB17-91C0-4034-9357-BDB5A438C0C9}" presName="accentRepeatNode" presStyleLbl="solidFgAcc1" presStyleIdx="1" presStyleCnt="4"/>
      <dgm:spPr/>
    </dgm:pt>
    <dgm:pt modelId="{EA2EFCD2-F17A-4894-B02D-99CB48BC60FD}" type="pres">
      <dgm:prSet presAssocID="{AD4EE473-B512-429B-A593-A0B12B995D7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D6E44C-5531-4619-97A5-4EFE8B117E10}" type="pres">
      <dgm:prSet presAssocID="{AD4EE473-B512-429B-A593-A0B12B995D7B}" presName="accent_3" presStyleCnt="0"/>
      <dgm:spPr/>
    </dgm:pt>
    <dgm:pt modelId="{424E4461-301E-4F03-AB18-8179CC334016}" type="pres">
      <dgm:prSet presAssocID="{AD4EE473-B512-429B-A593-A0B12B995D7B}" presName="accentRepeatNode" presStyleLbl="solidFgAcc1" presStyleIdx="2" presStyleCnt="4"/>
      <dgm:spPr/>
    </dgm:pt>
    <dgm:pt modelId="{E8384AFD-0F27-44BD-B343-E2EE6A3435EF}" type="pres">
      <dgm:prSet presAssocID="{E3167536-A82E-4584-8024-05B6ADBD75F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9B3A80-05AD-4DAA-87AA-66EF7D1802D4}" type="pres">
      <dgm:prSet presAssocID="{E3167536-A82E-4584-8024-05B6ADBD75FA}" presName="accent_4" presStyleCnt="0"/>
      <dgm:spPr/>
    </dgm:pt>
    <dgm:pt modelId="{F5DF9A99-E85D-4620-AF7C-4564B3BB2C8C}" type="pres">
      <dgm:prSet presAssocID="{E3167536-A82E-4584-8024-05B6ADBD75FA}" presName="accentRepeatNode" presStyleLbl="solidFgAcc1" presStyleIdx="3" presStyleCnt="4"/>
      <dgm:spPr/>
    </dgm:pt>
  </dgm:ptLst>
  <dgm:cxnLst>
    <dgm:cxn modelId="{BD96980D-BB37-41F5-B7DC-E54C643283B3}" type="presOf" srcId="{AD4EE473-B512-429B-A593-A0B12B995D7B}" destId="{EA2EFCD2-F17A-4894-B02D-99CB48BC60FD}" srcOrd="0" destOrd="0" presId="urn:microsoft.com/office/officeart/2008/layout/VerticalCurvedList"/>
    <dgm:cxn modelId="{99544040-8C0F-4C47-8907-9E560F8C18D0}" type="presOf" srcId="{902DEB17-91C0-4034-9357-BDB5A438C0C9}" destId="{2AF2A099-FC37-4A8B-B2AA-FAEA529DF4AB}" srcOrd="0" destOrd="0" presId="urn:microsoft.com/office/officeart/2008/layout/VerticalCurvedList"/>
    <dgm:cxn modelId="{0EFE4473-E072-4D7F-B656-669062B10776}" srcId="{46864BF6-C3B4-4E88-8ED7-A7D58DB47D4A}" destId="{902DEB17-91C0-4034-9357-BDB5A438C0C9}" srcOrd="1" destOrd="0" parTransId="{C1911500-FF87-4BCD-BCF7-B4D446C380DA}" sibTransId="{F5044183-C6F3-4AE2-A410-49BA86394F0F}"/>
    <dgm:cxn modelId="{62472F95-5CF1-40C8-B5B6-878CDFFE62C3}" type="presOf" srcId="{46864BF6-C3B4-4E88-8ED7-A7D58DB47D4A}" destId="{DFBCFB6F-E15B-4403-9B36-63453060FD51}" srcOrd="0" destOrd="0" presId="urn:microsoft.com/office/officeart/2008/layout/VerticalCurvedList"/>
    <dgm:cxn modelId="{CCA8FEFA-4433-4BA7-8017-AE2BCF96237D}" type="presOf" srcId="{B77D3692-9F63-4D61-9596-87BACE0B2047}" destId="{FF7B94D0-EAAD-4DDC-BE20-1CBD7F83CA55}" srcOrd="0" destOrd="0" presId="urn:microsoft.com/office/officeart/2008/layout/VerticalCurvedList"/>
    <dgm:cxn modelId="{A550AE42-2B28-45BC-AB29-3D9AB646D349}" type="presOf" srcId="{E3167536-A82E-4584-8024-05B6ADBD75FA}" destId="{E8384AFD-0F27-44BD-B343-E2EE6A3435EF}" srcOrd="0" destOrd="0" presId="urn:microsoft.com/office/officeart/2008/layout/VerticalCurvedList"/>
    <dgm:cxn modelId="{B5BB3A45-7864-4DC9-AA5E-B8A4D168BAB7}" type="presOf" srcId="{A8D0E4F1-BB44-4729-BE1D-8F10FC3C9BB1}" destId="{18CCCA23-5680-485C-AAF8-8826A389E1DA}" srcOrd="0" destOrd="0" presId="urn:microsoft.com/office/officeart/2008/layout/VerticalCurvedList"/>
    <dgm:cxn modelId="{56F5CCCA-2199-4014-8CF0-96614E126BFF}" srcId="{46864BF6-C3B4-4E88-8ED7-A7D58DB47D4A}" destId="{AD4EE473-B512-429B-A593-A0B12B995D7B}" srcOrd="2" destOrd="0" parTransId="{A9F23081-9B7E-4FB2-8D1B-A55863DE4527}" sibTransId="{C6F5102C-6D42-4301-A79F-730F41F6A285}"/>
    <dgm:cxn modelId="{C1E143CF-A3A5-403C-A2E0-0F25A1E8F6E1}" srcId="{46864BF6-C3B4-4E88-8ED7-A7D58DB47D4A}" destId="{B77D3692-9F63-4D61-9596-87BACE0B2047}" srcOrd="0" destOrd="0" parTransId="{48192924-1B6E-479C-8D52-328A99EC2183}" sibTransId="{A8D0E4F1-BB44-4729-BE1D-8F10FC3C9BB1}"/>
    <dgm:cxn modelId="{0778BF07-33A0-4E3F-860E-387BB7D953BB}" srcId="{46864BF6-C3B4-4E88-8ED7-A7D58DB47D4A}" destId="{E3167536-A82E-4584-8024-05B6ADBD75FA}" srcOrd="3" destOrd="0" parTransId="{19CFB165-656F-4A4D-BDB7-6B465D6FB78B}" sibTransId="{ED3A7ABB-6175-41B0-9F64-1B6D32D09F2E}"/>
    <dgm:cxn modelId="{1CBFFE89-992D-42F7-AC15-7E04F2EB3154}" type="presParOf" srcId="{DFBCFB6F-E15B-4403-9B36-63453060FD51}" destId="{C614A519-6F29-4144-BA59-FDB72EFA07AD}" srcOrd="0" destOrd="0" presId="urn:microsoft.com/office/officeart/2008/layout/VerticalCurvedList"/>
    <dgm:cxn modelId="{59424EFF-478C-414B-B9F2-035AB5BCA6D7}" type="presParOf" srcId="{C614A519-6F29-4144-BA59-FDB72EFA07AD}" destId="{F2983D11-7574-45C1-A5A5-2EF61222D822}" srcOrd="0" destOrd="0" presId="urn:microsoft.com/office/officeart/2008/layout/VerticalCurvedList"/>
    <dgm:cxn modelId="{57DE4F09-7BCE-4D28-BC9F-6234E09B3504}" type="presParOf" srcId="{F2983D11-7574-45C1-A5A5-2EF61222D822}" destId="{66ED6429-6030-47A3-A3C8-07EC2C105A1B}" srcOrd="0" destOrd="0" presId="urn:microsoft.com/office/officeart/2008/layout/VerticalCurvedList"/>
    <dgm:cxn modelId="{294267A9-510E-44F7-95CB-1474E4195544}" type="presParOf" srcId="{F2983D11-7574-45C1-A5A5-2EF61222D822}" destId="{18CCCA23-5680-485C-AAF8-8826A389E1DA}" srcOrd="1" destOrd="0" presId="urn:microsoft.com/office/officeart/2008/layout/VerticalCurvedList"/>
    <dgm:cxn modelId="{DE2C44BB-F4D9-4582-99B3-2D71A79AEA95}" type="presParOf" srcId="{F2983D11-7574-45C1-A5A5-2EF61222D822}" destId="{CDBBEF68-AFB2-4E48-B922-7F139D459308}" srcOrd="2" destOrd="0" presId="urn:microsoft.com/office/officeart/2008/layout/VerticalCurvedList"/>
    <dgm:cxn modelId="{D7C2411B-2B3D-4CD5-AD76-27E068742D8D}" type="presParOf" srcId="{F2983D11-7574-45C1-A5A5-2EF61222D822}" destId="{0246CDE8-DEDB-428D-A9D0-C2E27C2C2BE0}" srcOrd="3" destOrd="0" presId="urn:microsoft.com/office/officeart/2008/layout/VerticalCurvedList"/>
    <dgm:cxn modelId="{8075504D-F29A-4925-9B1E-D3513600E5BA}" type="presParOf" srcId="{C614A519-6F29-4144-BA59-FDB72EFA07AD}" destId="{FF7B94D0-EAAD-4DDC-BE20-1CBD7F83CA55}" srcOrd="1" destOrd="0" presId="urn:microsoft.com/office/officeart/2008/layout/VerticalCurvedList"/>
    <dgm:cxn modelId="{1E1C9A66-541D-4D0D-B190-0737924F8EDF}" type="presParOf" srcId="{C614A519-6F29-4144-BA59-FDB72EFA07AD}" destId="{BE47A7DB-37BD-432B-8B6C-AD1752848F04}" srcOrd="2" destOrd="0" presId="urn:microsoft.com/office/officeart/2008/layout/VerticalCurvedList"/>
    <dgm:cxn modelId="{F9008AA4-A41D-4F59-8A10-2539124F76C7}" type="presParOf" srcId="{BE47A7DB-37BD-432B-8B6C-AD1752848F04}" destId="{8BF6FB4D-092C-4DB2-B4B0-573BCDCCA393}" srcOrd="0" destOrd="0" presId="urn:microsoft.com/office/officeart/2008/layout/VerticalCurvedList"/>
    <dgm:cxn modelId="{9DBAB9F4-9B0B-4F53-836B-4371610411A2}" type="presParOf" srcId="{C614A519-6F29-4144-BA59-FDB72EFA07AD}" destId="{2AF2A099-FC37-4A8B-B2AA-FAEA529DF4AB}" srcOrd="3" destOrd="0" presId="urn:microsoft.com/office/officeart/2008/layout/VerticalCurvedList"/>
    <dgm:cxn modelId="{D0A4E980-B57B-4F44-A710-D43ED68DF00A}" type="presParOf" srcId="{C614A519-6F29-4144-BA59-FDB72EFA07AD}" destId="{DD5BDF76-21C9-4F4B-8AD4-E465367CBDA1}" srcOrd="4" destOrd="0" presId="urn:microsoft.com/office/officeart/2008/layout/VerticalCurvedList"/>
    <dgm:cxn modelId="{ACF75FB6-0322-45A1-B824-227CDCB295F6}" type="presParOf" srcId="{DD5BDF76-21C9-4F4B-8AD4-E465367CBDA1}" destId="{6D9E455E-8F95-4302-B461-5C56306A914F}" srcOrd="0" destOrd="0" presId="urn:microsoft.com/office/officeart/2008/layout/VerticalCurvedList"/>
    <dgm:cxn modelId="{AD718EA8-9F85-4F65-AFE8-02C522429F8B}" type="presParOf" srcId="{C614A519-6F29-4144-BA59-FDB72EFA07AD}" destId="{EA2EFCD2-F17A-4894-B02D-99CB48BC60FD}" srcOrd="5" destOrd="0" presId="urn:microsoft.com/office/officeart/2008/layout/VerticalCurvedList"/>
    <dgm:cxn modelId="{F41AE020-2CCB-4A50-8232-10374F39698D}" type="presParOf" srcId="{C614A519-6F29-4144-BA59-FDB72EFA07AD}" destId="{39D6E44C-5531-4619-97A5-4EFE8B117E10}" srcOrd="6" destOrd="0" presId="urn:microsoft.com/office/officeart/2008/layout/VerticalCurvedList"/>
    <dgm:cxn modelId="{32087E37-1C87-4247-95F0-5CAF19F59007}" type="presParOf" srcId="{39D6E44C-5531-4619-97A5-4EFE8B117E10}" destId="{424E4461-301E-4F03-AB18-8179CC334016}" srcOrd="0" destOrd="0" presId="urn:microsoft.com/office/officeart/2008/layout/VerticalCurvedList"/>
    <dgm:cxn modelId="{065E867C-CF5D-4B47-9086-BBECECDA6ACB}" type="presParOf" srcId="{C614A519-6F29-4144-BA59-FDB72EFA07AD}" destId="{E8384AFD-0F27-44BD-B343-E2EE6A3435EF}" srcOrd="7" destOrd="0" presId="urn:microsoft.com/office/officeart/2008/layout/VerticalCurvedList"/>
    <dgm:cxn modelId="{AFD79408-5CD2-4C43-9A15-D1D1E967B000}" type="presParOf" srcId="{C614A519-6F29-4144-BA59-FDB72EFA07AD}" destId="{399B3A80-05AD-4DAA-87AA-66EF7D1802D4}" srcOrd="8" destOrd="0" presId="urn:microsoft.com/office/officeart/2008/layout/VerticalCurvedList"/>
    <dgm:cxn modelId="{62A74DD4-8D21-4D72-B759-999379F53417}" type="presParOf" srcId="{399B3A80-05AD-4DAA-87AA-66EF7D1802D4}" destId="{F5DF9A99-E85D-4620-AF7C-4564B3BB2C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D30F8-068D-4577-A484-22D17150617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9B92AF2-F2AF-4895-A249-116C64150A5B}">
      <dgm:prSet phldrT="[Text]"/>
      <dgm:spPr/>
      <dgm:t>
        <a:bodyPr/>
        <a:lstStyle/>
        <a:p>
          <a:r>
            <a:rPr lang="hr-HR" dirty="0" smtClean="0"/>
            <a:t>STRATEŠKI PLAN	</a:t>
          </a:r>
          <a:endParaRPr lang="hr-HR" dirty="0"/>
        </a:p>
      </dgm:t>
    </dgm:pt>
    <dgm:pt modelId="{2840E154-DCA7-4050-B3B9-0AC02C965471}" type="parTrans" cxnId="{76BAF8DD-8DD2-4FBA-807F-22FE2485C0BC}">
      <dgm:prSet/>
      <dgm:spPr/>
      <dgm:t>
        <a:bodyPr/>
        <a:lstStyle/>
        <a:p>
          <a:endParaRPr lang="hr-HR"/>
        </a:p>
      </dgm:t>
    </dgm:pt>
    <dgm:pt modelId="{DFF978A0-4713-434D-878E-9CD595FE8FEF}" type="sibTrans" cxnId="{76BAF8DD-8DD2-4FBA-807F-22FE2485C0BC}">
      <dgm:prSet/>
      <dgm:spPr/>
      <dgm:t>
        <a:bodyPr/>
        <a:lstStyle/>
        <a:p>
          <a:endParaRPr lang="hr-HR"/>
        </a:p>
      </dgm:t>
    </dgm:pt>
    <dgm:pt modelId="{0002DCAA-E09A-49F8-91B4-DE6134C7D1A0}">
      <dgm:prSet/>
      <dgm:spPr/>
      <dgm:t>
        <a:bodyPr/>
        <a:lstStyle/>
        <a:p>
          <a:r>
            <a:rPr lang="pl-PL" dirty="0" smtClean="0"/>
            <a:t>Određuje ciljna tržišta i ponudu</a:t>
          </a:r>
          <a:endParaRPr lang="hr-HR" dirty="0"/>
        </a:p>
      </dgm:t>
    </dgm:pt>
    <dgm:pt modelId="{F1E66204-510B-4DC5-BC7C-DFF9C1419275}" type="parTrans" cxnId="{A0134549-4A71-49E4-8EE3-85E47ED7BB93}">
      <dgm:prSet/>
      <dgm:spPr/>
      <dgm:t>
        <a:bodyPr/>
        <a:lstStyle/>
        <a:p>
          <a:endParaRPr lang="hr-HR"/>
        </a:p>
      </dgm:t>
    </dgm:pt>
    <dgm:pt modelId="{D5E06B7A-152E-443F-ABE2-2E5BDC237B64}" type="sibTrans" cxnId="{A0134549-4A71-49E4-8EE3-85E47ED7BB93}">
      <dgm:prSet/>
      <dgm:spPr/>
      <dgm:t>
        <a:bodyPr/>
        <a:lstStyle/>
        <a:p>
          <a:endParaRPr lang="hr-HR"/>
        </a:p>
      </dgm:t>
    </dgm:pt>
    <dgm:pt modelId="{B87A7B6A-7720-4EE1-9079-4CCE7FFF919A}">
      <dgm:prSet/>
      <dgm:spPr/>
      <dgm:t>
        <a:bodyPr/>
        <a:lstStyle/>
        <a:p>
          <a:r>
            <a:rPr lang="hr-HR" dirty="0" smtClean="0"/>
            <a:t>TAKTIČKI PLAN</a:t>
          </a:r>
          <a:endParaRPr lang="hr-HR" dirty="0"/>
        </a:p>
      </dgm:t>
    </dgm:pt>
    <dgm:pt modelId="{01187750-C684-4F02-8CEA-A98E1D04AB32}" type="parTrans" cxnId="{90CFA2FF-77F7-48E2-984E-23119D83B383}">
      <dgm:prSet/>
      <dgm:spPr/>
      <dgm:t>
        <a:bodyPr/>
        <a:lstStyle/>
        <a:p>
          <a:endParaRPr lang="hr-HR"/>
        </a:p>
      </dgm:t>
    </dgm:pt>
    <dgm:pt modelId="{60CFC168-7F0E-4FD3-9169-84D31CAD440E}" type="sibTrans" cxnId="{90CFA2FF-77F7-48E2-984E-23119D83B383}">
      <dgm:prSet/>
      <dgm:spPr/>
      <dgm:t>
        <a:bodyPr/>
        <a:lstStyle/>
        <a:p>
          <a:endParaRPr lang="hr-HR"/>
        </a:p>
      </dgm:t>
    </dgm:pt>
    <dgm:pt modelId="{98249645-400D-43B4-9527-24722051EDC3}">
      <dgm:prSet/>
      <dgm:spPr/>
      <dgm:t>
        <a:bodyPr/>
        <a:lstStyle/>
        <a:p>
          <a:r>
            <a:rPr lang="hr-HR" dirty="0" smtClean="0"/>
            <a:t>Određuje specifične marketinške taktike za provedbu</a:t>
          </a:r>
          <a:endParaRPr lang="hr-HR" dirty="0"/>
        </a:p>
      </dgm:t>
    </dgm:pt>
    <dgm:pt modelId="{DE23EA10-7C4F-4C81-ADC4-0E740FB0FA31}" type="parTrans" cxnId="{075D89A0-7D79-41A1-9E09-2DBC84C31AE1}">
      <dgm:prSet/>
      <dgm:spPr/>
      <dgm:t>
        <a:bodyPr/>
        <a:lstStyle/>
        <a:p>
          <a:endParaRPr lang="hr-HR"/>
        </a:p>
      </dgm:t>
    </dgm:pt>
    <dgm:pt modelId="{83FC3C89-521D-45C2-922C-29012D8B54D3}" type="sibTrans" cxnId="{075D89A0-7D79-41A1-9E09-2DBC84C31AE1}">
      <dgm:prSet/>
      <dgm:spPr/>
      <dgm:t>
        <a:bodyPr/>
        <a:lstStyle/>
        <a:p>
          <a:endParaRPr lang="hr-HR"/>
        </a:p>
      </dgm:t>
    </dgm:pt>
    <dgm:pt modelId="{CE24A55B-F1E2-4666-B83E-B763EC52E3E8}" type="pres">
      <dgm:prSet presAssocID="{D81D30F8-068D-4577-A484-22D171506171}" presName="compositeShape" presStyleCnt="0">
        <dgm:presLayoutVars>
          <dgm:chMax val="2"/>
          <dgm:dir/>
          <dgm:resizeHandles val="exact"/>
        </dgm:presLayoutVars>
      </dgm:prSet>
      <dgm:spPr/>
    </dgm:pt>
    <dgm:pt modelId="{64428971-F807-4FFC-B2E0-C727DA849231}" type="pres">
      <dgm:prSet presAssocID="{D81D30F8-068D-4577-A484-22D171506171}" presName="ribbon" presStyleLbl="node1" presStyleIdx="0" presStyleCnt="1"/>
      <dgm:spPr/>
    </dgm:pt>
    <dgm:pt modelId="{BE00DC87-8DB8-49AF-8080-8F3CB9A63DC1}" type="pres">
      <dgm:prSet presAssocID="{D81D30F8-068D-4577-A484-22D17150617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6C90EA-ADF3-4710-AFBA-04C7CD28E183}" type="pres">
      <dgm:prSet presAssocID="{D81D30F8-068D-4577-A484-22D17150617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0CFA2FF-77F7-48E2-984E-23119D83B383}" srcId="{D81D30F8-068D-4577-A484-22D171506171}" destId="{B87A7B6A-7720-4EE1-9079-4CCE7FFF919A}" srcOrd="1" destOrd="0" parTransId="{01187750-C684-4F02-8CEA-A98E1D04AB32}" sibTransId="{60CFC168-7F0E-4FD3-9169-84D31CAD440E}"/>
    <dgm:cxn modelId="{075D89A0-7D79-41A1-9E09-2DBC84C31AE1}" srcId="{B87A7B6A-7720-4EE1-9079-4CCE7FFF919A}" destId="{98249645-400D-43B4-9527-24722051EDC3}" srcOrd="0" destOrd="0" parTransId="{DE23EA10-7C4F-4C81-ADC4-0E740FB0FA31}" sibTransId="{83FC3C89-521D-45C2-922C-29012D8B54D3}"/>
    <dgm:cxn modelId="{D30B6B9B-AD70-4AE6-86FC-6153A37D30D6}" type="presOf" srcId="{39B92AF2-F2AF-4895-A249-116C64150A5B}" destId="{BE00DC87-8DB8-49AF-8080-8F3CB9A63DC1}" srcOrd="0" destOrd="0" presId="urn:microsoft.com/office/officeart/2005/8/layout/arrow6"/>
    <dgm:cxn modelId="{326E0AB2-95DE-4665-ABFA-71940D2C79D3}" type="presOf" srcId="{98249645-400D-43B4-9527-24722051EDC3}" destId="{C56C90EA-ADF3-4710-AFBA-04C7CD28E183}" srcOrd="0" destOrd="1" presId="urn:microsoft.com/office/officeart/2005/8/layout/arrow6"/>
    <dgm:cxn modelId="{6FECD11E-F306-429C-8375-28CB314E7EF1}" type="presOf" srcId="{0002DCAA-E09A-49F8-91B4-DE6134C7D1A0}" destId="{BE00DC87-8DB8-49AF-8080-8F3CB9A63DC1}" srcOrd="0" destOrd="1" presId="urn:microsoft.com/office/officeart/2005/8/layout/arrow6"/>
    <dgm:cxn modelId="{76BAF8DD-8DD2-4FBA-807F-22FE2485C0BC}" srcId="{D81D30F8-068D-4577-A484-22D171506171}" destId="{39B92AF2-F2AF-4895-A249-116C64150A5B}" srcOrd="0" destOrd="0" parTransId="{2840E154-DCA7-4050-B3B9-0AC02C965471}" sibTransId="{DFF978A0-4713-434D-878E-9CD595FE8FEF}"/>
    <dgm:cxn modelId="{89E6EAAD-5AC7-4601-BC21-2C35EAB623A9}" type="presOf" srcId="{B87A7B6A-7720-4EE1-9079-4CCE7FFF919A}" destId="{C56C90EA-ADF3-4710-AFBA-04C7CD28E183}" srcOrd="0" destOrd="0" presId="urn:microsoft.com/office/officeart/2005/8/layout/arrow6"/>
    <dgm:cxn modelId="{BDB8ACD8-69D8-434F-BD7D-7391FF440293}" type="presOf" srcId="{D81D30F8-068D-4577-A484-22D171506171}" destId="{CE24A55B-F1E2-4666-B83E-B763EC52E3E8}" srcOrd="0" destOrd="0" presId="urn:microsoft.com/office/officeart/2005/8/layout/arrow6"/>
    <dgm:cxn modelId="{A0134549-4A71-49E4-8EE3-85E47ED7BB93}" srcId="{39B92AF2-F2AF-4895-A249-116C64150A5B}" destId="{0002DCAA-E09A-49F8-91B4-DE6134C7D1A0}" srcOrd="0" destOrd="0" parTransId="{F1E66204-510B-4DC5-BC7C-DFF9C1419275}" sibTransId="{D5E06B7A-152E-443F-ABE2-2E5BDC237B64}"/>
    <dgm:cxn modelId="{9A1D79E2-20B7-467F-9318-D5CDA04B0AB2}" type="presParOf" srcId="{CE24A55B-F1E2-4666-B83E-B763EC52E3E8}" destId="{64428971-F807-4FFC-B2E0-C727DA849231}" srcOrd="0" destOrd="0" presId="urn:microsoft.com/office/officeart/2005/8/layout/arrow6"/>
    <dgm:cxn modelId="{427CD9C4-A8EC-4673-91ED-95C9369585E5}" type="presParOf" srcId="{CE24A55B-F1E2-4666-B83E-B763EC52E3E8}" destId="{BE00DC87-8DB8-49AF-8080-8F3CB9A63DC1}" srcOrd="1" destOrd="0" presId="urn:microsoft.com/office/officeart/2005/8/layout/arrow6"/>
    <dgm:cxn modelId="{728BA2BF-FB8F-40FB-B452-01B6A9E429F7}" type="presParOf" srcId="{CE24A55B-F1E2-4666-B83E-B763EC52E3E8}" destId="{C56C90EA-ADF3-4710-AFBA-04C7CD28E18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A754D4-F049-4B14-BC2E-1BC2A2E07718}" type="doc">
      <dgm:prSet loTypeId="urn:microsoft.com/office/officeart/2005/8/layout/process1" loCatId="process" qsTypeId="urn:microsoft.com/office/officeart/2005/8/quickstyle/simple3" qsCatId="simple" csTypeId="urn:microsoft.com/office/officeart/2005/8/colors/accent1_1" csCatId="accent1" phldr="1"/>
      <dgm:spPr/>
    </dgm:pt>
    <dgm:pt modelId="{DDD124B2-16E0-4FAD-817E-9276E72F1203}">
      <dgm:prSet phldrT="[Text]"/>
      <dgm:spPr/>
      <dgm:t>
        <a:bodyPr/>
        <a:lstStyle/>
        <a:p>
          <a:r>
            <a:rPr lang="hr-HR" dirty="0" smtClean="0"/>
            <a:t>ANALIZA</a:t>
          </a:r>
          <a:endParaRPr lang="hr-HR" dirty="0"/>
        </a:p>
      </dgm:t>
    </dgm:pt>
    <dgm:pt modelId="{7319AFC8-C9C3-495D-A1E8-946A6949E4E4}" type="parTrans" cxnId="{A956FCA1-3D3E-4653-B1B2-9127730AF8C4}">
      <dgm:prSet/>
      <dgm:spPr/>
      <dgm:t>
        <a:bodyPr/>
        <a:lstStyle/>
        <a:p>
          <a:endParaRPr lang="hr-HR"/>
        </a:p>
      </dgm:t>
    </dgm:pt>
    <dgm:pt modelId="{12668055-8CBA-4285-873F-82B565F91B4C}" type="sibTrans" cxnId="{A956FCA1-3D3E-4653-B1B2-9127730AF8C4}">
      <dgm:prSet/>
      <dgm:spPr/>
      <dgm:t>
        <a:bodyPr/>
        <a:lstStyle/>
        <a:p>
          <a:endParaRPr lang="hr-HR"/>
        </a:p>
      </dgm:t>
    </dgm:pt>
    <dgm:pt modelId="{67F95BC8-1D54-4373-ACA8-E7244308C033}">
      <dgm:prSet phldrT="[Text]"/>
      <dgm:spPr/>
      <dgm:t>
        <a:bodyPr/>
        <a:lstStyle/>
        <a:p>
          <a:r>
            <a:rPr lang="hr-HR" dirty="0" smtClean="0"/>
            <a:t>PLANIRANJE</a:t>
          </a:r>
          <a:endParaRPr lang="hr-HR" dirty="0"/>
        </a:p>
      </dgm:t>
    </dgm:pt>
    <dgm:pt modelId="{534E83A3-6A51-4EF1-8BF7-C6DA5ECDC2D1}" type="parTrans" cxnId="{FBD479BC-7C4F-4317-AE4C-94C7B00D9139}">
      <dgm:prSet/>
      <dgm:spPr/>
      <dgm:t>
        <a:bodyPr/>
        <a:lstStyle/>
        <a:p>
          <a:endParaRPr lang="hr-HR"/>
        </a:p>
      </dgm:t>
    </dgm:pt>
    <dgm:pt modelId="{0A5A3DB9-2E66-4BBA-A1B3-6951C5D52C38}" type="sibTrans" cxnId="{FBD479BC-7C4F-4317-AE4C-94C7B00D9139}">
      <dgm:prSet/>
      <dgm:spPr/>
      <dgm:t>
        <a:bodyPr/>
        <a:lstStyle/>
        <a:p>
          <a:endParaRPr lang="hr-HR"/>
        </a:p>
      </dgm:t>
    </dgm:pt>
    <dgm:pt modelId="{7F7E6E8C-4C52-4ED2-A0C9-013E075CA414}">
      <dgm:prSet phldrT="[Text]"/>
      <dgm:spPr/>
      <dgm:t>
        <a:bodyPr/>
        <a:lstStyle/>
        <a:p>
          <a:r>
            <a:rPr lang="hr-HR" dirty="0" smtClean="0"/>
            <a:t>PROVEDBA</a:t>
          </a:r>
          <a:endParaRPr lang="hr-HR" dirty="0"/>
        </a:p>
      </dgm:t>
    </dgm:pt>
    <dgm:pt modelId="{26E66AB3-48F0-4053-8D07-3A6DF797A6CF}" type="parTrans" cxnId="{F05BD463-9F97-41CF-AAC0-10D4E2E3DA54}">
      <dgm:prSet/>
      <dgm:spPr/>
      <dgm:t>
        <a:bodyPr/>
        <a:lstStyle/>
        <a:p>
          <a:endParaRPr lang="hr-HR"/>
        </a:p>
      </dgm:t>
    </dgm:pt>
    <dgm:pt modelId="{4794E854-55CF-4BD5-ADE7-F165C062C5E4}" type="sibTrans" cxnId="{F05BD463-9F97-41CF-AAC0-10D4E2E3DA54}">
      <dgm:prSet/>
      <dgm:spPr/>
      <dgm:t>
        <a:bodyPr/>
        <a:lstStyle/>
        <a:p>
          <a:endParaRPr lang="hr-HR"/>
        </a:p>
      </dgm:t>
    </dgm:pt>
    <dgm:pt modelId="{6D1A3A0B-EC5C-43A8-8A17-E4EC93330AF9}">
      <dgm:prSet phldrT="[Text]"/>
      <dgm:spPr/>
      <dgm:t>
        <a:bodyPr/>
        <a:lstStyle/>
        <a:p>
          <a:r>
            <a:rPr lang="hr-HR" dirty="0" smtClean="0"/>
            <a:t>KONTROLA</a:t>
          </a:r>
          <a:endParaRPr lang="hr-HR" dirty="0"/>
        </a:p>
      </dgm:t>
    </dgm:pt>
    <dgm:pt modelId="{3D5D86B7-1896-42DE-86CC-35CFD8DC0015}" type="parTrans" cxnId="{A10EEE77-239A-4BDE-AA2A-B960F85BA791}">
      <dgm:prSet/>
      <dgm:spPr/>
      <dgm:t>
        <a:bodyPr/>
        <a:lstStyle/>
        <a:p>
          <a:endParaRPr lang="hr-HR"/>
        </a:p>
      </dgm:t>
    </dgm:pt>
    <dgm:pt modelId="{1F33F5C1-D0F7-4FFF-AB66-6952E978C617}" type="sibTrans" cxnId="{A10EEE77-239A-4BDE-AA2A-B960F85BA791}">
      <dgm:prSet/>
      <dgm:spPr/>
      <dgm:t>
        <a:bodyPr/>
        <a:lstStyle/>
        <a:p>
          <a:endParaRPr lang="hr-HR"/>
        </a:p>
      </dgm:t>
    </dgm:pt>
    <dgm:pt modelId="{311E6BC6-F3B2-47FB-A404-910FCF11C40A}" type="pres">
      <dgm:prSet presAssocID="{71A754D4-F049-4B14-BC2E-1BC2A2E07718}" presName="Name0" presStyleCnt="0">
        <dgm:presLayoutVars>
          <dgm:dir/>
          <dgm:resizeHandles val="exact"/>
        </dgm:presLayoutVars>
      </dgm:prSet>
      <dgm:spPr/>
    </dgm:pt>
    <dgm:pt modelId="{8A622E15-2451-496E-95E6-7FCA5BD2E87F}" type="pres">
      <dgm:prSet presAssocID="{DDD124B2-16E0-4FAD-817E-9276E72F12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7E0BA2-D1EA-42D0-BF57-FC3AFC2A40B0}" type="pres">
      <dgm:prSet presAssocID="{12668055-8CBA-4285-873F-82B565F91B4C}" presName="sibTrans" presStyleLbl="sibTrans2D1" presStyleIdx="0" presStyleCnt="3"/>
      <dgm:spPr/>
    </dgm:pt>
    <dgm:pt modelId="{D2517D0B-1C61-4087-954E-9C59503DBBC7}" type="pres">
      <dgm:prSet presAssocID="{12668055-8CBA-4285-873F-82B565F91B4C}" presName="connectorText" presStyleLbl="sibTrans2D1" presStyleIdx="0" presStyleCnt="3"/>
      <dgm:spPr/>
    </dgm:pt>
    <dgm:pt modelId="{5DD7D580-023E-48AF-AC74-56222CF31537}" type="pres">
      <dgm:prSet presAssocID="{67F95BC8-1D54-4373-ACA8-E7244308C033}" presName="node" presStyleLbl="node1" presStyleIdx="1" presStyleCnt="4">
        <dgm:presLayoutVars>
          <dgm:bulletEnabled val="1"/>
        </dgm:presLayoutVars>
      </dgm:prSet>
      <dgm:spPr/>
    </dgm:pt>
    <dgm:pt modelId="{30FF6091-38A5-4D08-A620-9044DF0FC828}" type="pres">
      <dgm:prSet presAssocID="{0A5A3DB9-2E66-4BBA-A1B3-6951C5D52C38}" presName="sibTrans" presStyleLbl="sibTrans2D1" presStyleIdx="1" presStyleCnt="3"/>
      <dgm:spPr/>
    </dgm:pt>
    <dgm:pt modelId="{FD765AF1-D8D6-40B5-BA0D-68522BC153B2}" type="pres">
      <dgm:prSet presAssocID="{0A5A3DB9-2E66-4BBA-A1B3-6951C5D52C38}" presName="connectorText" presStyleLbl="sibTrans2D1" presStyleIdx="1" presStyleCnt="3"/>
      <dgm:spPr/>
    </dgm:pt>
    <dgm:pt modelId="{CE9F8839-6E11-4ECF-ADC7-B38A08B763DE}" type="pres">
      <dgm:prSet presAssocID="{7F7E6E8C-4C52-4ED2-A0C9-013E075CA414}" presName="node" presStyleLbl="node1" presStyleIdx="2" presStyleCnt="4">
        <dgm:presLayoutVars>
          <dgm:bulletEnabled val="1"/>
        </dgm:presLayoutVars>
      </dgm:prSet>
      <dgm:spPr/>
    </dgm:pt>
    <dgm:pt modelId="{BB646E23-6114-4F64-8A9A-717FE2A26407}" type="pres">
      <dgm:prSet presAssocID="{4794E854-55CF-4BD5-ADE7-F165C062C5E4}" presName="sibTrans" presStyleLbl="sibTrans2D1" presStyleIdx="2" presStyleCnt="3"/>
      <dgm:spPr/>
    </dgm:pt>
    <dgm:pt modelId="{F2BD7713-9A52-4646-A0DE-256E708315D2}" type="pres">
      <dgm:prSet presAssocID="{4794E854-55CF-4BD5-ADE7-F165C062C5E4}" presName="connectorText" presStyleLbl="sibTrans2D1" presStyleIdx="2" presStyleCnt="3"/>
      <dgm:spPr/>
    </dgm:pt>
    <dgm:pt modelId="{F3AB499A-5B5F-455D-A0EA-260CFAB3646E}" type="pres">
      <dgm:prSet presAssocID="{6D1A3A0B-EC5C-43A8-8A17-E4EC93330AF9}" presName="node" presStyleLbl="node1" presStyleIdx="3" presStyleCnt="4">
        <dgm:presLayoutVars>
          <dgm:bulletEnabled val="1"/>
        </dgm:presLayoutVars>
      </dgm:prSet>
      <dgm:spPr/>
    </dgm:pt>
  </dgm:ptLst>
  <dgm:cxnLst>
    <dgm:cxn modelId="{25E466CB-C6BF-4AF5-821F-6807FAFB509E}" type="presOf" srcId="{12668055-8CBA-4285-873F-82B565F91B4C}" destId="{D2517D0B-1C61-4087-954E-9C59503DBBC7}" srcOrd="1" destOrd="0" presId="urn:microsoft.com/office/officeart/2005/8/layout/process1"/>
    <dgm:cxn modelId="{A956FCA1-3D3E-4653-B1B2-9127730AF8C4}" srcId="{71A754D4-F049-4B14-BC2E-1BC2A2E07718}" destId="{DDD124B2-16E0-4FAD-817E-9276E72F1203}" srcOrd="0" destOrd="0" parTransId="{7319AFC8-C9C3-495D-A1E8-946A6949E4E4}" sibTransId="{12668055-8CBA-4285-873F-82B565F91B4C}"/>
    <dgm:cxn modelId="{0C6F14D3-D297-4ACC-B9AE-92CF727CED99}" type="presOf" srcId="{0A5A3DB9-2E66-4BBA-A1B3-6951C5D52C38}" destId="{FD765AF1-D8D6-40B5-BA0D-68522BC153B2}" srcOrd="1" destOrd="0" presId="urn:microsoft.com/office/officeart/2005/8/layout/process1"/>
    <dgm:cxn modelId="{051BCD5D-2FCA-414E-920C-7FE3BE275D37}" type="presOf" srcId="{6D1A3A0B-EC5C-43A8-8A17-E4EC93330AF9}" destId="{F3AB499A-5B5F-455D-A0EA-260CFAB3646E}" srcOrd="0" destOrd="0" presId="urn:microsoft.com/office/officeart/2005/8/layout/process1"/>
    <dgm:cxn modelId="{FBD479BC-7C4F-4317-AE4C-94C7B00D9139}" srcId="{71A754D4-F049-4B14-BC2E-1BC2A2E07718}" destId="{67F95BC8-1D54-4373-ACA8-E7244308C033}" srcOrd="1" destOrd="0" parTransId="{534E83A3-6A51-4EF1-8BF7-C6DA5ECDC2D1}" sibTransId="{0A5A3DB9-2E66-4BBA-A1B3-6951C5D52C38}"/>
    <dgm:cxn modelId="{79D01C97-33C1-42E5-B737-5604715CE2D0}" type="presOf" srcId="{4794E854-55CF-4BD5-ADE7-F165C062C5E4}" destId="{BB646E23-6114-4F64-8A9A-717FE2A26407}" srcOrd="0" destOrd="0" presId="urn:microsoft.com/office/officeart/2005/8/layout/process1"/>
    <dgm:cxn modelId="{A10EEE77-239A-4BDE-AA2A-B960F85BA791}" srcId="{71A754D4-F049-4B14-BC2E-1BC2A2E07718}" destId="{6D1A3A0B-EC5C-43A8-8A17-E4EC93330AF9}" srcOrd="3" destOrd="0" parTransId="{3D5D86B7-1896-42DE-86CC-35CFD8DC0015}" sibTransId="{1F33F5C1-D0F7-4FFF-AB66-6952E978C617}"/>
    <dgm:cxn modelId="{D653EE95-D851-48D6-BD90-53CB9858DE87}" type="presOf" srcId="{71A754D4-F049-4B14-BC2E-1BC2A2E07718}" destId="{311E6BC6-F3B2-47FB-A404-910FCF11C40A}" srcOrd="0" destOrd="0" presId="urn:microsoft.com/office/officeart/2005/8/layout/process1"/>
    <dgm:cxn modelId="{5FCC1BAC-4D2E-487E-8FD9-CC7AF605128F}" type="presOf" srcId="{4794E854-55CF-4BD5-ADE7-F165C062C5E4}" destId="{F2BD7713-9A52-4646-A0DE-256E708315D2}" srcOrd="1" destOrd="0" presId="urn:microsoft.com/office/officeart/2005/8/layout/process1"/>
    <dgm:cxn modelId="{B7CC15F9-67DB-4470-9C69-9864D36A08E4}" type="presOf" srcId="{12668055-8CBA-4285-873F-82B565F91B4C}" destId="{627E0BA2-D1EA-42D0-BF57-FC3AFC2A40B0}" srcOrd="0" destOrd="0" presId="urn:microsoft.com/office/officeart/2005/8/layout/process1"/>
    <dgm:cxn modelId="{271F6501-D988-43D7-9371-136A1425AB55}" type="presOf" srcId="{0A5A3DB9-2E66-4BBA-A1B3-6951C5D52C38}" destId="{30FF6091-38A5-4D08-A620-9044DF0FC828}" srcOrd="0" destOrd="0" presId="urn:microsoft.com/office/officeart/2005/8/layout/process1"/>
    <dgm:cxn modelId="{F05BD463-9F97-41CF-AAC0-10D4E2E3DA54}" srcId="{71A754D4-F049-4B14-BC2E-1BC2A2E07718}" destId="{7F7E6E8C-4C52-4ED2-A0C9-013E075CA414}" srcOrd="2" destOrd="0" parTransId="{26E66AB3-48F0-4053-8D07-3A6DF797A6CF}" sibTransId="{4794E854-55CF-4BD5-ADE7-F165C062C5E4}"/>
    <dgm:cxn modelId="{326AB935-6C83-4A83-9870-7ED6166C4E4E}" type="presOf" srcId="{7F7E6E8C-4C52-4ED2-A0C9-013E075CA414}" destId="{CE9F8839-6E11-4ECF-ADC7-B38A08B763DE}" srcOrd="0" destOrd="0" presId="urn:microsoft.com/office/officeart/2005/8/layout/process1"/>
    <dgm:cxn modelId="{BF24C3DF-2D69-4A65-A4EB-7215CC51EDF3}" type="presOf" srcId="{DDD124B2-16E0-4FAD-817E-9276E72F1203}" destId="{8A622E15-2451-496E-95E6-7FCA5BD2E87F}" srcOrd="0" destOrd="0" presId="urn:microsoft.com/office/officeart/2005/8/layout/process1"/>
    <dgm:cxn modelId="{26BED33B-8BB3-427C-AC1E-C918056C838D}" type="presOf" srcId="{67F95BC8-1D54-4373-ACA8-E7244308C033}" destId="{5DD7D580-023E-48AF-AC74-56222CF31537}" srcOrd="0" destOrd="0" presId="urn:microsoft.com/office/officeart/2005/8/layout/process1"/>
    <dgm:cxn modelId="{4FECBE24-8F31-43F4-8CBD-FC3F69AB1797}" type="presParOf" srcId="{311E6BC6-F3B2-47FB-A404-910FCF11C40A}" destId="{8A622E15-2451-496E-95E6-7FCA5BD2E87F}" srcOrd="0" destOrd="0" presId="urn:microsoft.com/office/officeart/2005/8/layout/process1"/>
    <dgm:cxn modelId="{5D2E4E64-3A8E-4BA6-B759-94B720B1D738}" type="presParOf" srcId="{311E6BC6-F3B2-47FB-A404-910FCF11C40A}" destId="{627E0BA2-D1EA-42D0-BF57-FC3AFC2A40B0}" srcOrd="1" destOrd="0" presId="urn:microsoft.com/office/officeart/2005/8/layout/process1"/>
    <dgm:cxn modelId="{6F40A1BA-4C2A-44BD-8F0F-EBA471EF4CE4}" type="presParOf" srcId="{627E0BA2-D1EA-42D0-BF57-FC3AFC2A40B0}" destId="{D2517D0B-1C61-4087-954E-9C59503DBBC7}" srcOrd="0" destOrd="0" presId="urn:microsoft.com/office/officeart/2005/8/layout/process1"/>
    <dgm:cxn modelId="{18B248BF-DA47-4EA9-BDF8-FAB2B74D8E07}" type="presParOf" srcId="{311E6BC6-F3B2-47FB-A404-910FCF11C40A}" destId="{5DD7D580-023E-48AF-AC74-56222CF31537}" srcOrd="2" destOrd="0" presId="urn:microsoft.com/office/officeart/2005/8/layout/process1"/>
    <dgm:cxn modelId="{872DB7D8-05DD-456C-A24A-CC4F3D3EDAF7}" type="presParOf" srcId="{311E6BC6-F3B2-47FB-A404-910FCF11C40A}" destId="{30FF6091-38A5-4D08-A620-9044DF0FC828}" srcOrd="3" destOrd="0" presId="urn:microsoft.com/office/officeart/2005/8/layout/process1"/>
    <dgm:cxn modelId="{19279F99-02F2-4B47-BDFF-88F8F0B54FCF}" type="presParOf" srcId="{30FF6091-38A5-4D08-A620-9044DF0FC828}" destId="{FD765AF1-D8D6-40B5-BA0D-68522BC153B2}" srcOrd="0" destOrd="0" presId="urn:microsoft.com/office/officeart/2005/8/layout/process1"/>
    <dgm:cxn modelId="{393B8241-9BEA-40ED-A95C-EB8A53F6181C}" type="presParOf" srcId="{311E6BC6-F3B2-47FB-A404-910FCF11C40A}" destId="{CE9F8839-6E11-4ECF-ADC7-B38A08B763DE}" srcOrd="4" destOrd="0" presId="urn:microsoft.com/office/officeart/2005/8/layout/process1"/>
    <dgm:cxn modelId="{4883B1BF-6B9B-444E-AFE7-8E65F97B7CE0}" type="presParOf" srcId="{311E6BC6-F3B2-47FB-A404-910FCF11C40A}" destId="{BB646E23-6114-4F64-8A9A-717FE2A26407}" srcOrd="5" destOrd="0" presId="urn:microsoft.com/office/officeart/2005/8/layout/process1"/>
    <dgm:cxn modelId="{F967B0F0-1390-49BC-8AFB-EA07DCCD3198}" type="presParOf" srcId="{BB646E23-6114-4F64-8A9A-717FE2A26407}" destId="{F2BD7713-9A52-4646-A0DE-256E708315D2}" srcOrd="0" destOrd="0" presId="urn:microsoft.com/office/officeart/2005/8/layout/process1"/>
    <dgm:cxn modelId="{83C6C204-2402-47DA-A066-5E2CDF7E5B51}" type="presParOf" srcId="{311E6BC6-F3B2-47FB-A404-910FCF11C40A}" destId="{F3AB499A-5B5F-455D-A0EA-260CFAB3646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038A3E-7CB5-4E8A-9E67-7CFFE8E49DEB}" type="doc">
      <dgm:prSet loTypeId="urn:microsoft.com/office/officeart/2005/8/layout/lProcess3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B924395D-FC4B-444E-9AD4-6DC30CF8DBAC}">
      <dgm:prSet phldrT="[Text]"/>
      <dgm:spPr/>
      <dgm:t>
        <a:bodyPr/>
        <a:lstStyle/>
        <a:p>
          <a:r>
            <a:rPr lang="hr-HR"/>
            <a:t>ANALIZA</a:t>
          </a:r>
        </a:p>
      </dgm:t>
    </dgm:pt>
    <dgm:pt modelId="{52C7A152-4C1E-4E72-815E-090B7CFB2A35}" type="parTrans" cxnId="{61462A13-0E9B-4575-A356-18AEF69D4CFF}">
      <dgm:prSet/>
      <dgm:spPr/>
      <dgm:t>
        <a:bodyPr/>
        <a:lstStyle/>
        <a:p>
          <a:endParaRPr lang="hr-HR"/>
        </a:p>
      </dgm:t>
    </dgm:pt>
    <dgm:pt modelId="{BE88C87E-1F39-4276-AB6D-6F15721AD6BF}" type="sibTrans" cxnId="{61462A13-0E9B-4575-A356-18AEF69D4CFF}">
      <dgm:prSet/>
      <dgm:spPr/>
      <dgm:t>
        <a:bodyPr/>
        <a:lstStyle/>
        <a:p>
          <a:endParaRPr lang="hr-HR"/>
        </a:p>
      </dgm:t>
    </dgm:pt>
    <dgm:pt modelId="{3A29865D-6420-4CB5-BBAD-7D4367431513}">
      <dgm:prSet phldrT="[Text]" custT="1"/>
      <dgm:spPr/>
      <dgm:t>
        <a:bodyPr/>
        <a:lstStyle/>
        <a:p>
          <a:r>
            <a:rPr lang="hr-HR" sz="1600"/>
            <a:t>analiza poduzeća</a:t>
          </a:r>
        </a:p>
      </dgm:t>
    </dgm:pt>
    <dgm:pt modelId="{32D0E635-B1AC-4943-B587-16EA3250AF13}" type="parTrans" cxnId="{8DFAADD3-76B5-48D8-9F6E-1F2D8AB20CBF}">
      <dgm:prSet/>
      <dgm:spPr/>
      <dgm:t>
        <a:bodyPr/>
        <a:lstStyle/>
        <a:p>
          <a:endParaRPr lang="hr-HR"/>
        </a:p>
      </dgm:t>
    </dgm:pt>
    <dgm:pt modelId="{98FB1255-5A7D-449E-9F38-9D717D6C08E2}" type="sibTrans" cxnId="{8DFAADD3-76B5-48D8-9F6E-1F2D8AB20CBF}">
      <dgm:prSet/>
      <dgm:spPr/>
      <dgm:t>
        <a:bodyPr/>
        <a:lstStyle/>
        <a:p>
          <a:endParaRPr lang="hr-HR"/>
        </a:p>
      </dgm:t>
    </dgm:pt>
    <dgm:pt modelId="{C67D95DB-E4D6-440E-8A14-EC035ABA2534}">
      <dgm:prSet phldrT="[Text]"/>
      <dgm:spPr/>
      <dgm:t>
        <a:bodyPr/>
        <a:lstStyle/>
        <a:p>
          <a:r>
            <a:rPr lang="hr-HR"/>
            <a:t>PLANIRANJE</a:t>
          </a:r>
        </a:p>
      </dgm:t>
    </dgm:pt>
    <dgm:pt modelId="{FF90ED79-3571-4C2E-A588-1DCF98EADDAD}" type="parTrans" cxnId="{8749B8A3-FBD2-445B-90C0-0FF18D1C5F63}">
      <dgm:prSet/>
      <dgm:spPr/>
      <dgm:t>
        <a:bodyPr/>
        <a:lstStyle/>
        <a:p>
          <a:endParaRPr lang="hr-HR"/>
        </a:p>
      </dgm:t>
    </dgm:pt>
    <dgm:pt modelId="{27F02120-7311-445E-94E7-506EB027C9DE}" type="sibTrans" cxnId="{8749B8A3-FBD2-445B-90C0-0FF18D1C5F63}">
      <dgm:prSet/>
      <dgm:spPr/>
      <dgm:t>
        <a:bodyPr/>
        <a:lstStyle/>
        <a:p>
          <a:endParaRPr lang="hr-HR"/>
        </a:p>
      </dgm:t>
    </dgm:pt>
    <dgm:pt modelId="{814293F5-C1C5-4C29-934D-3B109C8345EC}">
      <dgm:prSet phldrT="[Text]" custT="1"/>
      <dgm:spPr/>
      <dgm:t>
        <a:bodyPr/>
        <a:lstStyle/>
        <a:p>
          <a:r>
            <a:rPr lang="hr-HR" sz="1600"/>
            <a:t>usklađenost na svim razinama</a:t>
          </a:r>
        </a:p>
      </dgm:t>
    </dgm:pt>
    <dgm:pt modelId="{C3F8F707-64F0-44AC-84F6-E147797378E5}" type="parTrans" cxnId="{436B4819-105D-4303-8B16-6F699725A48E}">
      <dgm:prSet/>
      <dgm:spPr/>
      <dgm:t>
        <a:bodyPr/>
        <a:lstStyle/>
        <a:p>
          <a:endParaRPr lang="hr-HR"/>
        </a:p>
      </dgm:t>
    </dgm:pt>
    <dgm:pt modelId="{AE885985-B44F-4854-A9B8-0C7D54802013}" type="sibTrans" cxnId="{436B4819-105D-4303-8B16-6F699725A48E}">
      <dgm:prSet/>
      <dgm:spPr/>
      <dgm:t>
        <a:bodyPr/>
        <a:lstStyle/>
        <a:p>
          <a:endParaRPr lang="hr-HR"/>
        </a:p>
      </dgm:t>
    </dgm:pt>
    <dgm:pt modelId="{C505BA87-D269-489C-9B43-E08F8D079B7D}">
      <dgm:prSet phldrT="[Text]"/>
      <dgm:spPr/>
      <dgm:t>
        <a:bodyPr/>
        <a:lstStyle/>
        <a:p>
          <a:r>
            <a:rPr lang="hr-HR"/>
            <a:t>PROVEDBA</a:t>
          </a:r>
        </a:p>
      </dgm:t>
    </dgm:pt>
    <dgm:pt modelId="{45C88545-5F26-493A-AA89-85C53DDE062B}" type="parTrans" cxnId="{3CF8D3B7-FD05-433D-86D3-28DC6819B4AF}">
      <dgm:prSet/>
      <dgm:spPr/>
      <dgm:t>
        <a:bodyPr/>
        <a:lstStyle/>
        <a:p>
          <a:endParaRPr lang="hr-HR"/>
        </a:p>
      </dgm:t>
    </dgm:pt>
    <dgm:pt modelId="{E9499E64-7601-484B-9C1B-C57107B025C5}" type="sibTrans" cxnId="{3CF8D3B7-FD05-433D-86D3-28DC6819B4AF}">
      <dgm:prSet/>
      <dgm:spPr/>
      <dgm:t>
        <a:bodyPr/>
        <a:lstStyle/>
        <a:p>
          <a:endParaRPr lang="hr-HR"/>
        </a:p>
      </dgm:t>
    </dgm:pt>
    <dgm:pt modelId="{BBB25C92-5C4A-4E29-AC60-349950EFD111}">
      <dgm:prSet phldrT="[Text]" custT="1"/>
      <dgm:spPr/>
      <dgm:t>
        <a:bodyPr/>
        <a:lstStyle/>
        <a:p>
          <a:r>
            <a:rPr lang="hr-HR" sz="1600"/>
            <a:t>proces kojim se planovi pretvaraju u aktivnosti</a:t>
          </a:r>
        </a:p>
      </dgm:t>
    </dgm:pt>
    <dgm:pt modelId="{C0B65EC6-B71B-456F-8113-8FD457EA35E0}" type="parTrans" cxnId="{544003C6-F687-4406-88E4-1410E9C49BAE}">
      <dgm:prSet/>
      <dgm:spPr/>
      <dgm:t>
        <a:bodyPr/>
        <a:lstStyle/>
        <a:p>
          <a:endParaRPr lang="hr-HR"/>
        </a:p>
      </dgm:t>
    </dgm:pt>
    <dgm:pt modelId="{3591B02F-B254-474E-B341-7EB05C1146B7}" type="sibTrans" cxnId="{544003C6-F687-4406-88E4-1410E9C49BAE}">
      <dgm:prSet/>
      <dgm:spPr/>
      <dgm:t>
        <a:bodyPr/>
        <a:lstStyle/>
        <a:p>
          <a:endParaRPr lang="hr-HR"/>
        </a:p>
      </dgm:t>
    </dgm:pt>
    <dgm:pt modelId="{DD618558-91A0-4737-BFCB-5982AB5692B2}">
      <dgm:prSet phldrT="[Text]"/>
      <dgm:spPr/>
      <dgm:t>
        <a:bodyPr/>
        <a:lstStyle/>
        <a:p>
          <a:r>
            <a:rPr lang="hr-HR"/>
            <a:t>KONTROLA</a:t>
          </a:r>
        </a:p>
      </dgm:t>
    </dgm:pt>
    <dgm:pt modelId="{5E9D0333-353C-47E7-A92D-5DADE3E80620}" type="parTrans" cxnId="{50D4BC61-D7D3-4D1C-8AAB-285FA6C14A43}">
      <dgm:prSet/>
      <dgm:spPr/>
      <dgm:t>
        <a:bodyPr/>
        <a:lstStyle/>
        <a:p>
          <a:endParaRPr lang="hr-HR"/>
        </a:p>
      </dgm:t>
    </dgm:pt>
    <dgm:pt modelId="{BE60D626-5F68-4949-A52E-CC7C93BF7541}" type="sibTrans" cxnId="{50D4BC61-D7D3-4D1C-8AAB-285FA6C14A43}">
      <dgm:prSet/>
      <dgm:spPr/>
      <dgm:t>
        <a:bodyPr/>
        <a:lstStyle/>
        <a:p>
          <a:endParaRPr lang="hr-HR"/>
        </a:p>
      </dgm:t>
    </dgm:pt>
    <dgm:pt modelId="{1C37C28F-AB32-4ACB-A7E5-F45E27236963}">
      <dgm:prSet phldrT="[Text]" custT="1"/>
      <dgm:spPr/>
      <dgm:t>
        <a:bodyPr/>
        <a:lstStyle/>
        <a:p>
          <a:r>
            <a:rPr lang="hr-HR" sz="1600"/>
            <a:t>analiza okruženja</a:t>
          </a:r>
        </a:p>
      </dgm:t>
    </dgm:pt>
    <dgm:pt modelId="{755ECDB5-A49F-42C8-8FA0-11B47243791E}" type="parTrans" cxnId="{CFC9952B-7AC6-47DC-B2EB-718976E1E968}">
      <dgm:prSet/>
      <dgm:spPr/>
      <dgm:t>
        <a:bodyPr/>
        <a:lstStyle/>
        <a:p>
          <a:endParaRPr lang="hr-HR"/>
        </a:p>
      </dgm:t>
    </dgm:pt>
    <dgm:pt modelId="{FD4A4115-4651-4E39-949F-75761E576E8C}" type="sibTrans" cxnId="{CFC9952B-7AC6-47DC-B2EB-718976E1E968}">
      <dgm:prSet/>
      <dgm:spPr/>
      <dgm:t>
        <a:bodyPr/>
        <a:lstStyle/>
        <a:p>
          <a:endParaRPr lang="hr-HR"/>
        </a:p>
      </dgm:t>
    </dgm:pt>
    <dgm:pt modelId="{A1FC12A8-E346-4CD1-8106-A7F83759172A}">
      <dgm:prSet phldrT="[Text]" custT="1"/>
      <dgm:spPr/>
      <dgm:t>
        <a:bodyPr/>
        <a:lstStyle/>
        <a:p>
          <a:r>
            <a:rPr lang="hr-HR" sz="1600"/>
            <a:t>definiranje ciljeva i strategije</a:t>
          </a:r>
        </a:p>
      </dgm:t>
    </dgm:pt>
    <dgm:pt modelId="{EAD3FC01-A15C-41A2-9C3F-FEB8D5072B90}" type="parTrans" cxnId="{B9BE5B3F-21F8-40A8-BCC5-2D8854297E8D}">
      <dgm:prSet/>
      <dgm:spPr/>
      <dgm:t>
        <a:bodyPr/>
        <a:lstStyle/>
        <a:p>
          <a:endParaRPr lang="hr-HR"/>
        </a:p>
      </dgm:t>
    </dgm:pt>
    <dgm:pt modelId="{69F1AA6E-591A-4568-9A9B-EA2687B1DCFB}" type="sibTrans" cxnId="{B9BE5B3F-21F8-40A8-BCC5-2D8854297E8D}">
      <dgm:prSet/>
      <dgm:spPr/>
      <dgm:t>
        <a:bodyPr/>
        <a:lstStyle/>
        <a:p>
          <a:endParaRPr lang="hr-HR"/>
        </a:p>
      </dgm:t>
    </dgm:pt>
    <dgm:pt modelId="{32652529-9389-475E-8A76-73158B4A9F2E}">
      <dgm:prSet phldrT="[Text]" custT="1"/>
      <dgm:spPr/>
      <dgm:t>
        <a:bodyPr/>
        <a:lstStyle/>
        <a:p>
          <a:r>
            <a:rPr lang="hr-HR" sz="1600"/>
            <a:t>mjerenje i vrednovanje rezultata</a:t>
          </a:r>
        </a:p>
      </dgm:t>
    </dgm:pt>
    <dgm:pt modelId="{7EC30DC9-DB2E-42C9-BB22-04EBA40A8DF1}" type="parTrans" cxnId="{C8D87E20-9C41-4898-B453-A9D75267EDA5}">
      <dgm:prSet/>
      <dgm:spPr/>
      <dgm:t>
        <a:bodyPr/>
        <a:lstStyle/>
        <a:p>
          <a:endParaRPr lang="hr-HR"/>
        </a:p>
      </dgm:t>
    </dgm:pt>
    <dgm:pt modelId="{6D13F733-64D7-4118-A70C-64770FD1FF51}" type="sibTrans" cxnId="{C8D87E20-9C41-4898-B453-A9D75267EDA5}">
      <dgm:prSet/>
      <dgm:spPr/>
      <dgm:t>
        <a:bodyPr/>
        <a:lstStyle/>
        <a:p>
          <a:endParaRPr lang="hr-HR"/>
        </a:p>
      </dgm:t>
    </dgm:pt>
    <dgm:pt modelId="{AA0F461C-2F62-48AD-A237-A966EC891CFC}">
      <dgm:prSet phldrT="[Text]" custT="1"/>
      <dgm:spPr/>
      <dgm:t>
        <a:bodyPr/>
        <a:lstStyle/>
        <a:p>
          <a:r>
            <a:rPr lang="hr-HR" sz="1600"/>
            <a:t>definiranje korektivnih akcija</a:t>
          </a:r>
        </a:p>
      </dgm:t>
    </dgm:pt>
    <dgm:pt modelId="{D399BCDB-A528-44F5-837B-2BCFB87BCE75}" type="parTrans" cxnId="{A78A93B4-ED5B-4A2E-A85A-F26E43C556C0}">
      <dgm:prSet/>
      <dgm:spPr/>
      <dgm:t>
        <a:bodyPr/>
        <a:lstStyle/>
        <a:p>
          <a:endParaRPr lang="hr-HR"/>
        </a:p>
      </dgm:t>
    </dgm:pt>
    <dgm:pt modelId="{543516AB-4DBC-409A-97F1-E9407AD37CBF}" type="sibTrans" cxnId="{A78A93B4-ED5B-4A2E-A85A-F26E43C556C0}">
      <dgm:prSet/>
      <dgm:spPr/>
      <dgm:t>
        <a:bodyPr/>
        <a:lstStyle/>
        <a:p>
          <a:endParaRPr lang="hr-HR"/>
        </a:p>
      </dgm:t>
    </dgm:pt>
    <dgm:pt modelId="{481C07A1-62A4-433B-A1FB-AC39475C380E}">
      <dgm:prSet phldrT="[Text]" custT="1"/>
      <dgm:spPr/>
      <dgm:t>
        <a:bodyPr/>
        <a:lstStyle/>
        <a:p>
          <a:r>
            <a:rPr lang="hr-HR" sz="1600"/>
            <a:t>razvijanje mktg taktika</a:t>
          </a:r>
        </a:p>
      </dgm:t>
    </dgm:pt>
    <dgm:pt modelId="{46937E02-2218-4BAB-98B4-0F9A253BC257}" type="parTrans" cxnId="{392FEA6C-688E-4C7E-A35C-3CE667470EC0}">
      <dgm:prSet/>
      <dgm:spPr/>
      <dgm:t>
        <a:bodyPr/>
        <a:lstStyle/>
        <a:p>
          <a:endParaRPr lang="hr-HR"/>
        </a:p>
      </dgm:t>
    </dgm:pt>
    <dgm:pt modelId="{8B4519F4-39E7-4EDF-941E-1E92BDF5F21D}" type="sibTrans" cxnId="{392FEA6C-688E-4C7E-A35C-3CE667470EC0}">
      <dgm:prSet/>
      <dgm:spPr/>
      <dgm:t>
        <a:bodyPr/>
        <a:lstStyle/>
        <a:p>
          <a:endParaRPr lang="hr-HR"/>
        </a:p>
      </dgm:t>
    </dgm:pt>
    <dgm:pt modelId="{6D67B02B-DE18-4051-97DA-8C56F7B1D570}">
      <dgm:prSet phldrT="[Text]" custT="1"/>
      <dgm:spPr/>
      <dgm:t>
        <a:bodyPr/>
        <a:lstStyle/>
        <a:p>
          <a:r>
            <a:rPr lang="hr-HR" sz="1600"/>
            <a:t>izrada proračuna</a:t>
          </a:r>
        </a:p>
      </dgm:t>
    </dgm:pt>
    <dgm:pt modelId="{DFC5B90F-664D-4B9E-AF89-BB5CA1BE5E4A}" type="parTrans" cxnId="{D34D945E-D846-4416-8AD2-62D2E346FE0C}">
      <dgm:prSet/>
      <dgm:spPr/>
      <dgm:t>
        <a:bodyPr/>
        <a:lstStyle/>
        <a:p>
          <a:endParaRPr lang="hr-HR"/>
        </a:p>
      </dgm:t>
    </dgm:pt>
    <dgm:pt modelId="{F5D322AF-6E79-454D-B881-585BD7CA79FF}" type="sibTrans" cxnId="{D34D945E-D846-4416-8AD2-62D2E346FE0C}">
      <dgm:prSet/>
      <dgm:spPr/>
      <dgm:t>
        <a:bodyPr/>
        <a:lstStyle/>
        <a:p>
          <a:endParaRPr lang="hr-HR"/>
        </a:p>
      </dgm:t>
    </dgm:pt>
    <dgm:pt modelId="{D2060E44-756D-44F4-AA58-01A60565C824}" type="pres">
      <dgm:prSet presAssocID="{EF038A3E-7CB5-4E8A-9E67-7CFFE8E49DE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070DB4C-F753-4A9B-A938-6B5C81BB36A1}" type="pres">
      <dgm:prSet presAssocID="{B924395D-FC4B-444E-9AD4-6DC30CF8DBAC}" presName="horFlow" presStyleCnt="0"/>
      <dgm:spPr/>
      <dgm:t>
        <a:bodyPr/>
        <a:lstStyle/>
        <a:p>
          <a:endParaRPr lang="hr-HR"/>
        </a:p>
      </dgm:t>
    </dgm:pt>
    <dgm:pt modelId="{960D94AF-9AFD-40BE-85D8-34C5E962145B}" type="pres">
      <dgm:prSet presAssocID="{B924395D-FC4B-444E-9AD4-6DC30CF8DBAC}" presName="bigChev" presStyleLbl="node1" presStyleIdx="0" presStyleCnt="4"/>
      <dgm:spPr/>
      <dgm:t>
        <a:bodyPr/>
        <a:lstStyle/>
        <a:p>
          <a:endParaRPr lang="hr-HR"/>
        </a:p>
      </dgm:t>
    </dgm:pt>
    <dgm:pt modelId="{FEF5591E-38C6-461B-AE0E-0F8B0F0F8B38}" type="pres">
      <dgm:prSet presAssocID="{32D0E635-B1AC-4943-B587-16EA3250AF13}" presName="parTrans" presStyleCnt="0"/>
      <dgm:spPr/>
      <dgm:t>
        <a:bodyPr/>
        <a:lstStyle/>
        <a:p>
          <a:endParaRPr lang="hr-HR"/>
        </a:p>
      </dgm:t>
    </dgm:pt>
    <dgm:pt modelId="{569E83A3-8656-4B1C-AAE4-B5A073FF2B68}" type="pres">
      <dgm:prSet presAssocID="{3A29865D-6420-4CB5-BBAD-7D4367431513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A49201-3A5D-47CE-81C8-93E0BCB66CB9}" type="pres">
      <dgm:prSet presAssocID="{98FB1255-5A7D-449E-9F38-9D717D6C08E2}" presName="sibTrans" presStyleCnt="0"/>
      <dgm:spPr/>
      <dgm:t>
        <a:bodyPr/>
        <a:lstStyle/>
        <a:p>
          <a:endParaRPr lang="hr-HR"/>
        </a:p>
      </dgm:t>
    </dgm:pt>
    <dgm:pt modelId="{B8CD1E14-77CA-4F4D-BA9C-484B452F134D}" type="pres">
      <dgm:prSet presAssocID="{1C37C28F-AB32-4ACB-A7E5-F45E27236963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530AED-29C1-4019-95EA-A3190D827A44}" type="pres">
      <dgm:prSet presAssocID="{B924395D-FC4B-444E-9AD4-6DC30CF8DBAC}" presName="vSp" presStyleCnt="0"/>
      <dgm:spPr/>
      <dgm:t>
        <a:bodyPr/>
        <a:lstStyle/>
        <a:p>
          <a:endParaRPr lang="hr-HR"/>
        </a:p>
      </dgm:t>
    </dgm:pt>
    <dgm:pt modelId="{319ECE5B-05C1-4D86-9B66-934B79216FC1}" type="pres">
      <dgm:prSet presAssocID="{C67D95DB-E4D6-440E-8A14-EC035ABA2534}" presName="horFlow" presStyleCnt="0"/>
      <dgm:spPr/>
      <dgm:t>
        <a:bodyPr/>
        <a:lstStyle/>
        <a:p>
          <a:endParaRPr lang="hr-HR"/>
        </a:p>
      </dgm:t>
    </dgm:pt>
    <dgm:pt modelId="{06B43FF1-552F-43F1-B706-5DF676381368}" type="pres">
      <dgm:prSet presAssocID="{C67D95DB-E4D6-440E-8A14-EC035ABA2534}" presName="bigChev" presStyleLbl="node1" presStyleIdx="1" presStyleCnt="4"/>
      <dgm:spPr/>
      <dgm:t>
        <a:bodyPr/>
        <a:lstStyle/>
        <a:p>
          <a:endParaRPr lang="hr-HR"/>
        </a:p>
      </dgm:t>
    </dgm:pt>
    <dgm:pt modelId="{4A82B75A-0285-4E23-BC66-FD078288EC6B}" type="pres">
      <dgm:prSet presAssocID="{C3F8F707-64F0-44AC-84F6-E147797378E5}" presName="parTrans" presStyleCnt="0"/>
      <dgm:spPr/>
      <dgm:t>
        <a:bodyPr/>
        <a:lstStyle/>
        <a:p>
          <a:endParaRPr lang="hr-HR"/>
        </a:p>
      </dgm:t>
    </dgm:pt>
    <dgm:pt modelId="{2719CD11-D06C-4661-B6BD-CAA0B02E47B5}" type="pres">
      <dgm:prSet presAssocID="{814293F5-C1C5-4C29-934D-3B109C8345EC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B95E87-B697-400E-A6E7-875F3D3CEDB8}" type="pres">
      <dgm:prSet presAssocID="{AE885985-B44F-4854-A9B8-0C7D54802013}" presName="sibTrans" presStyleCnt="0"/>
      <dgm:spPr/>
      <dgm:t>
        <a:bodyPr/>
        <a:lstStyle/>
        <a:p>
          <a:endParaRPr lang="hr-HR"/>
        </a:p>
      </dgm:t>
    </dgm:pt>
    <dgm:pt modelId="{709F0742-B42B-4F6F-8F10-7CFEF6A68A2B}" type="pres">
      <dgm:prSet presAssocID="{A1FC12A8-E346-4CD1-8106-A7F83759172A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00417D-C7CD-4D96-8805-1871E84FE4B1}" type="pres">
      <dgm:prSet presAssocID="{69F1AA6E-591A-4568-9A9B-EA2687B1DCFB}" presName="sibTrans" presStyleCnt="0"/>
      <dgm:spPr/>
      <dgm:t>
        <a:bodyPr/>
        <a:lstStyle/>
        <a:p>
          <a:endParaRPr lang="hr-HR"/>
        </a:p>
      </dgm:t>
    </dgm:pt>
    <dgm:pt modelId="{FF96B35E-8213-4EE0-8EDE-6522CDCBCE5B}" type="pres">
      <dgm:prSet presAssocID="{481C07A1-62A4-433B-A1FB-AC39475C380E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80B9C3-0130-43BA-8D08-7069F388CDBA}" type="pres">
      <dgm:prSet presAssocID="{8B4519F4-39E7-4EDF-941E-1E92BDF5F21D}" presName="sibTrans" presStyleCnt="0"/>
      <dgm:spPr/>
      <dgm:t>
        <a:bodyPr/>
        <a:lstStyle/>
        <a:p>
          <a:endParaRPr lang="hr-HR"/>
        </a:p>
      </dgm:t>
    </dgm:pt>
    <dgm:pt modelId="{4273557D-2B9E-4294-94EB-6D39539D8DAC}" type="pres">
      <dgm:prSet presAssocID="{6D67B02B-DE18-4051-97DA-8C56F7B1D570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84F1BE-6561-45D7-8A84-4F8F64AA9B1C}" type="pres">
      <dgm:prSet presAssocID="{C67D95DB-E4D6-440E-8A14-EC035ABA2534}" presName="vSp" presStyleCnt="0"/>
      <dgm:spPr/>
      <dgm:t>
        <a:bodyPr/>
        <a:lstStyle/>
        <a:p>
          <a:endParaRPr lang="hr-HR"/>
        </a:p>
      </dgm:t>
    </dgm:pt>
    <dgm:pt modelId="{66DFB492-2ED9-46ED-A7D3-8505CF6A7E6D}" type="pres">
      <dgm:prSet presAssocID="{C505BA87-D269-489C-9B43-E08F8D079B7D}" presName="horFlow" presStyleCnt="0"/>
      <dgm:spPr/>
      <dgm:t>
        <a:bodyPr/>
        <a:lstStyle/>
        <a:p>
          <a:endParaRPr lang="hr-HR"/>
        </a:p>
      </dgm:t>
    </dgm:pt>
    <dgm:pt modelId="{72E4B888-5350-49E2-9C0C-5F6344AF0433}" type="pres">
      <dgm:prSet presAssocID="{C505BA87-D269-489C-9B43-E08F8D079B7D}" presName="bigChev" presStyleLbl="node1" presStyleIdx="2" presStyleCnt="4"/>
      <dgm:spPr/>
      <dgm:t>
        <a:bodyPr/>
        <a:lstStyle/>
        <a:p>
          <a:endParaRPr lang="hr-HR"/>
        </a:p>
      </dgm:t>
    </dgm:pt>
    <dgm:pt modelId="{C2E55B35-7EE3-4334-849F-CF2FA2F9FC90}" type="pres">
      <dgm:prSet presAssocID="{C0B65EC6-B71B-456F-8113-8FD457EA35E0}" presName="parTrans" presStyleCnt="0"/>
      <dgm:spPr/>
      <dgm:t>
        <a:bodyPr/>
        <a:lstStyle/>
        <a:p>
          <a:endParaRPr lang="hr-HR"/>
        </a:p>
      </dgm:t>
    </dgm:pt>
    <dgm:pt modelId="{9714038A-7040-456A-93BE-60F18A0DD0FB}" type="pres">
      <dgm:prSet presAssocID="{BBB25C92-5C4A-4E29-AC60-349950EFD111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C570AC-3E6E-4431-95EE-4E8F849A043C}" type="pres">
      <dgm:prSet presAssocID="{C505BA87-D269-489C-9B43-E08F8D079B7D}" presName="vSp" presStyleCnt="0"/>
      <dgm:spPr/>
      <dgm:t>
        <a:bodyPr/>
        <a:lstStyle/>
        <a:p>
          <a:endParaRPr lang="hr-HR"/>
        </a:p>
      </dgm:t>
    </dgm:pt>
    <dgm:pt modelId="{092ACFBD-87CC-4735-B180-9BF135FF8245}" type="pres">
      <dgm:prSet presAssocID="{DD618558-91A0-4737-BFCB-5982AB5692B2}" presName="horFlow" presStyleCnt="0"/>
      <dgm:spPr/>
      <dgm:t>
        <a:bodyPr/>
        <a:lstStyle/>
        <a:p>
          <a:endParaRPr lang="hr-HR"/>
        </a:p>
      </dgm:t>
    </dgm:pt>
    <dgm:pt modelId="{1C07E441-263C-4F0F-B559-048211CDD7B4}" type="pres">
      <dgm:prSet presAssocID="{DD618558-91A0-4737-BFCB-5982AB5692B2}" presName="bigChev" presStyleLbl="node1" presStyleIdx="3" presStyleCnt="4"/>
      <dgm:spPr/>
      <dgm:t>
        <a:bodyPr/>
        <a:lstStyle/>
        <a:p>
          <a:endParaRPr lang="hr-HR"/>
        </a:p>
      </dgm:t>
    </dgm:pt>
    <dgm:pt modelId="{C53CB2DB-CB51-40C1-9147-617815B52FEF}" type="pres">
      <dgm:prSet presAssocID="{7EC30DC9-DB2E-42C9-BB22-04EBA40A8DF1}" presName="parTrans" presStyleCnt="0"/>
      <dgm:spPr/>
      <dgm:t>
        <a:bodyPr/>
        <a:lstStyle/>
        <a:p>
          <a:endParaRPr lang="hr-HR"/>
        </a:p>
      </dgm:t>
    </dgm:pt>
    <dgm:pt modelId="{C229CEF6-DBAF-449B-8719-FB9844918234}" type="pres">
      <dgm:prSet presAssocID="{32652529-9389-475E-8A76-73158B4A9F2E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09E233-2B9A-4CE5-A6B3-205F2E73FA2B}" type="pres">
      <dgm:prSet presAssocID="{6D13F733-64D7-4118-A70C-64770FD1FF51}" presName="sibTrans" presStyleCnt="0"/>
      <dgm:spPr/>
      <dgm:t>
        <a:bodyPr/>
        <a:lstStyle/>
        <a:p>
          <a:endParaRPr lang="hr-HR"/>
        </a:p>
      </dgm:t>
    </dgm:pt>
    <dgm:pt modelId="{E7E98C39-2275-4B11-AB98-C8C11170FA5A}" type="pres">
      <dgm:prSet presAssocID="{AA0F461C-2F62-48AD-A237-A966EC891CFC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6264956-3269-4C01-92D2-A8647346AA9D}" type="presOf" srcId="{481C07A1-62A4-433B-A1FB-AC39475C380E}" destId="{FF96B35E-8213-4EE0-8EDE-6522CDCBCE5B}" srcOrd="0" destOrd="0" presId="urn:microsoft.com/office/officeart/2005/8/layout/lProcess3"/>
    <dgm:cxn modelId="{8749B8A3-FBD2-445B-90C0-0FF18D1C5F63}" srcId="{EF038A3E-7CB5-4E8A-9E67-7CFFE8E49DEB}" destId="{C67D95DB-E4D6-440E-8A14-EC035ABA2534}" srcOrd="1" destOrd="0" parTransId="{FF90ED79-3571-4C2E-A588-1DCF98EADDAD}" sibTransId="{27F02120-7311-445E-94E7-506EB027C9DE}"/>
    <dgm:cxn modelId="{FC280AF9-67BF-42E4-91AF-A2C3565BA232}" type="presOf" srcId="{A1FC12A8-E346-4CD1-8106-A7F83759172A}" destId="{709F0742-B42B-4F6F-8F10-7CFEF6A68A2B}" srcOrd="0" destOrd="0" presId="urn:microsoft.com/office/officeart/2005/8/layout/lProcess3"/>
    <dgm:cxn modelId="{89F2B20F-E499-49DE-AABC-26A9B884D391}" type="presOf" srcId="{EF038A3E-7CB5-4E8A-9E67-7CFFE8E49DEB}" destId="{D2060E44-756D-44F4-AA58-01A60565C824}" srcOrd="0" destOrd="0" presId="urn:microsoft.com/office/officeart/2005/8/layout/lProcess3"/>
    <dgm:cxn modelId="{B9BE5B3F-21F8-40A8-BCC5-2D8854297E8D}" srcId="{C67D95DB-E4D6-440E-8A14-EC035ABA2534}" destId="{A1FC12A8-E346-4CD1-8106-A7F83759172A}" srcOrd="1" destOrd="0" parTransId="{EAD3FC01-A15C-41A2-9C3F-FEB8D5072B90}" sibTransId="{69F1AA6E-591A-4568-9A9B-EA2687B1DCFB}"/>
    <dgm:cxn modelId="{135A723A-A0C0-4722-AA2C-102B37CB27FF}" type="presOf" srcId="{C505BA87-D269-489C-9B43-E08F8D079B7D}" destId="{72E4B888-5350-49E2-9C0C-5F6344AF0433}" srcOrd="0" destOrd="0" presId="urn:microsoft.com/office/officeart/2005/8/layout/lProcess3"/>
    <dgm:cxn modelId="{436B4819-105D-4303-8B16-6F699725A48E}" srcId="{C67D95DB-E4D6-440E-8A14-EC035ABA2534}" destId="{814293F5-C1C5-4C29-934D-3B109C8345EC}" srcOrd="0" destOrd="0" parTransId="{C3F8F707-64F0-44AC-84F6-E147797378E5}" sibTransId="{AE885985-B44F-4854-A9B8-0C7D54802013}"/>
    <dgm:cxn modelId="{C8D87E20-9C41-4898-B453-A9D75267EDA5}" srcId="{DD618558-91A0-4737-BFCB-5982AB5692B2}" destId="{32652529-9389-475E-8A76-73158B4A9F2E}" srcOrd="0" destOrd="0" parTransId="{7EC30DC9-DB2E-42C9-BB22-04EBA40A8DF1}" sibTransId="{6D13F733-64D7-4118-A70C-64770FD1FF51}"/>
    <dgm:cxn modelId="{6A59ED62-6DB9-4753-8443-3AFF0A5B7468}" type="presOf" srcId="{AA0F461C-2F62-48AD-A237-A966EC891CFC}" destId="{E7E98C39-2275-4B11-AB98-C8C11170FA5A}" srcOrd="0" destOrd="0" presId="urn:microsoft.com/office/officeart/2005/8/layout/lProcess3"/>
    <dgm:cxn modelId="{EBBFAF18-2D25-4EEF-8121-C787B0F45D7E}" type="presOf" srcId="{DD618558-91A0-4737-BFCB-5982AB5692B2}" destId="{1C07E441-263C-4F0F-B559-048211CDD7B4}" srcOrd="0" destOrd="0" presId="urn:microsoft.com/office/officeart/2005/8/layout/lProcess3"/>
    <dgm:cxn modelId="{4EEACED6-2EBF-4DD2-936A-6FCEEA6367DF}" type="presOf" srcId="{6D67B02B-DE18-4051-97DA-8C56F7B1D570}" destId="{4273557D-2B9E-4294-94EB-6D39539D8DAC}" srcOrd="0" destOrd="0" presId="urn:microsoft.com/office/officeart/2005/8/layout/lProcess3"/>
    <dgm:cxn modelId="{C591199C-A3DD-4874-B025-F01C93F3BFF1}" type="presOf" srcId="{BBB25C92-5C4A-4E29-AC60-349950EFD111}" destId="{9714038A-7040-456A-93BE-60F18A0DD0FB}" srcOrd="0" destOrd="0" presId="urn:microsoft.com/office/officeart/2005/8/layout/lProcess3"/>
    <dgm:cxn modelId="{CFC9952B-7AC6-47DC-B2EB-718976E1E968}" srcId="{B924395D-FC4B-444E-9AD4-6DC30CF8DBAC}" destId="{1C37C28F-AB32-4ACB-A7E5-F45E27236963}" srcOrd="1" destOrd="0" parTransId="{755ECDB5-A49F-42C8-8FA0-11B47243791E}" sibTransId="{FD4A4115-4651-4E39-949F-75761E576E8C}"/>
    <dgm:cxn modelId="{DEF340DB-835E-4618-B841-07D00D2ABA52}" type="presOf" srcId="{32652529-9389-475E-8A76-73158B4A9F2E}" destId="{C229CEF6-DBAF-449B-8719-FB9844918234}" srcOrd="0" destOrd="0" presId="urn:microsoft.com/office/officeart/2005/8/layout/lProcess3"/>
    <dgm:cxn modelId="{8DFAADD3-76B5-48D8-9F6E-1F2D8AB20CBF}" srcId="{B924395D-FC4B-444E-9AD4-6DC30CF8DBAC}" destId="{3A29865D-6420-4CB5-BBAD-7D4367431513}" srcOrd="0" destOrd="0" parTransId="{32D0E635-B1AC-4943-B587-16EA3250AF13}" sibTransId="{98FB1255-5A7D-449E-9F38-9D717D6C08E2}"/>
    <dgm:cxn modelId="{50D4BC61-D7D3-4D1C-8AAB-285FA6C14A43}" srcId="{EF038A3E-7CB5-4E8A-9E67-7CFFE8E49DEB}" destId="{DD618558-91A0-4737-BFCB-5982AB5692B2}" srcOrd="3" destOrd="0" parTransId="{5E9D0333-353C-47E7-A92D-5DADE3E80620}" sibTransId="{BE60D626-5F68-4949-A52E-CC7C93BF7541}"/>
    <dgm:cxn modelId="{F56EC63B-AFD2-4BCC-865E-99A32D30A71B}" type="presOf" srcId="{814293F5-C1C5-4C29-934D-3B109C8345EC}" destId="{2719CD11-D06C-4661-B6BD-CAA0B02E47B5}" srcOrd="0" destOrd="0" presId="urn:microsoft.com/office/officeart/2005/8/layout/lProcess3"/>
    <dgm:cxn modelId="{D34D945E-D846-4416-8AD2-62D2E346FE0C}" srcId="{C67D95DB-E4D6-440E-8A14-EC035ABA2534}" destId="{6D67B02B-DE18-4051-97DA-8C56F7B1D570}" srcOrd="3" destOrd="0" parTransId="{DFC5B90F-664D-4B9E-AF89-BB5CA1BE5E4A}" sibTransId="{F5D322AF-6E79-454D-B881-585BD7CA79FF}"/>
    <dgm:cxn modelId="{EA6745EF-DF83-4079-9DBD-C723900959B0}" type="presOf" srcId="{1C37C28F-AB32-4ACB-A7E5-F45E27236963}" destId="{B8CD1E14-77CA-4F4D-BA9C-484B452F134D}" srcOrd="0" destOrd="0" presId="urn:microsoft.com/office/officeart/2005/8/layout/lProcess3"/>
    <dgm:cxn modelId="{392FEA6C-688E-4C7E-A35C-3CE667470EC0}" srcId="{C67D95DB-E4D6-440E-8A14-EC035ABA2534}" destId="{481C07A1-62A4-433B-A1FB-AC39475C380E}" srcOrd="2" destOrd="0" parTransId="{46937E02-2218-4BAB-98B4-0F9A253BC257}" sibTransId="{8B4519F4-39E7-4EDF-941E-1E92BDF5F21D}"/>
    <dgm:cxn modelId="{A78A93B4-ED5B-4A2E-A85A-F26E43C556C0}" srcId="{DD618558-91A0-4737-BFCB-5982AB5692B2}" destId="{AA0F461C-2F62-48AD-A237-A966EC891CFC}" srcOrd="1" destOrd="0" parTransId="{D399BCDB-A528-44F5-837B-2BCFB87BCE75}" sibTransId="{543516AB-4DBC-409A-97F1-E9407AD37CBF}"/>
    <dgm:cxn modelId="{C0B8DBFE-04A4-450A-8C87-E7D5B442CC67}" type="presOf" srcId="{3A29865D-6420-4CB5-BBAD-7D4367431513}" destId="{569E83A3-8656-4B1C-AAE4-B5A073FF2B68}" srcOrd="0" destOrd="0" presId="urn:microsoft.com/office/officeart/2005/8/layout/lProcess3"/>
    <dgm:cxn modelId="{3CF8D3B7-FD05-433D-86D3-28DC6819B4AF}" srcId="{EF038A3E-7CB5-4E8A-9E67-7CFFE8E49DEB}" destId="{C505BA87-D269-489C-9B43-E08F8D079B7D}" srcOrd="2" destOrd="0" parTransId="{45C88545-5F26-493A-AA89-85C53DDE062B}" sibTransId="{E9499E64-7601-484B-9C1B-C57107B025C5}"/>
    <dgm:cxn modelId="{15534BC5-D3ED-453C-886A-C0CED4D5D966}" type="presOf" srcId="{B924395D-FC4B-444E-9AD4-6DC30CF8DBAC}" destId="{960D94AF-9AFD-40BE-85D8-34C5E962145B}" srcOrd="0" destOrd="0" presId="urn:microsoft.com/office/officeart/2005/8/layout/lProcess3"/>
    <dgm:cxn modelId="{61462A13-0E9B-4575-A356-18AEF69D4CFF}" srcId="{EF038A3E-7CB5-4E8A-9E67-7CFFE8E49DEB}" destId="{B924395D-FC4B-444E-9AD4-6DC30CF8DBAC}" srcOrd="0" destOrd="0" parTransId="{52C7A152-4C1E-4E72-815E-090B7CFB2A35}" sibTransId="{BE88C87E-1F39-4276-AB6D-6F15721AD6BF}"/>
    <dgm:cxn modelId="{544003C6-F687-4406-88E4-1410E9C49BAE}" srcId="{C505BA87-D269-489C-9B43-E08F8D079B7D}" destId="{BBB25C92-5C4A-4E29-AC60-349950EFD111}" srcOrd="0" destOrd="0" parTransId="{C0B65EC6-B71B-456F-8113-8FD457EA35E0}" sibTransId="{3591B02F-B254-474E-B341-7EB05C1146B7}"/>
    <dgm:cxn modelId="{2C17CB96-717C-4B11-B597-A87C0E525918}" type="presOf" srcId="{C67D95DB-E4D6-440E-8A14-EC035ABA2534}" destId="{06B43FF1-552F-43F1-B706-5DF676381368}" srcOrd="0" destOrd="0" presId="urn:microsoft.com/office/officeart/2005/8/layout/lProcess3"/>
    <dgm:cxn modelId="{A6E0C431-C1B6-4A12-A225-10DC2A6A1460}" type="presParOf" srcId="{D2060E44-756D-44F4-AA58-01A60565C824}" destId="{C070DB4C-F753-4A9B-A938-6B5C81BB36A1}" srcOrd="0" destOrd="0" presId="urn:microsoft.com/office/officeart/2005/8/layout/lProcess3"/>
    <dgm:cxn modelId="{19D81E66-EAC5-4028-82A9-CCA4A7BD92CE}" type="presParOf" srcId="{C070DB4C-F753-4A9B-A938-6B5C81BB36A1}" destId="{960D94AF-9AFD-40BE-85D8-34C5E962145B}" srcOrd="0" destOrd="0" presId="urn:microsoft.com/office/officeart/2005/8/layout/lProcess3"/>
    <dgm:cxn modelId="{6F82FD96-6881-4E3A-B043-DA0A734CA811}" type="presParOf" srcId="{C070DB4C-F753-4A9B-A938-6B5C81BB36A1}" destId="{FEF5591E-38C6-461B-AE0E-0F8B0F0F8B38}" srcOrd="1" destOrd="0" presId="urn:microsoft.com/office/officeart/2005/8/layout/lProcess3"/>
    <dgm:cxn modelId="{51F3C8E4-11F3-40BA-A545-17D30828F39C}" type="presParOf" srcId="{C070DB4C-F753-4A9B-A938-6B5C81BB36A1}" destId="{569E83A3-8656-4B1C-AAE4-B5A073FF2B68}" srcOrd="2" destOrd="0" presId="urn:microsoft.com/office/officeart/2005/8/layout/lProcess3"/>
    <dgm:cxn modelId="{C1C06905-AB2A-44F2-94F9-A7BA5E78D509}" type="presParOf" srcId="{C070DB4C-F753-4A9B-A938-6B5C81BB36A1}" destId="{DDA49201-3A5D-47CE-81C8-93E0BCB66CB9}" srcOrd="3" destOrd="0" presId="urn:microsoft.com/office/officeart/2005/8/layout/lProcess3"/>
    <dgm:cxn modelId="{97853BD3-D40F-41B9-8D49-3010752DDD19}" type="presParOf" srcId="{C070DB4C-F753-4A9B-A938-6B5C81BB36A1}" destId="{B8CD1E14-77CA-4F4D-BA9C-484B452F134D}" srcOrd="4" destOrd="0" presId="urn:microsoft.com/office/officeart/2005/8/layout/lProcess3"/>
    <dgm:cxn modelId="{7CE8A180-1D66-4748-AF9E-77CD50850D90}" type="presParOf" srcId="{D2060E44-756D-44F4-AA58-01A60565C824}" destId="{05530AED-29C1-4019-95EA-A3190D827A44}" srcOrd="1" destOrd="0" presId="urn:microsoft.com/office/officeart/2005/8/layout/lProcess3"/>
    <dgm:cxn modelId="{886BFFB6-0B6E-4DC3-8D4B-D7CBB28522D4}" type="presParOf" srcId="{D2060E44-756D-44F4-AA58-01A60565C824}" destId="{319ECE5B-05C1-4D86-9B66-934B79216FC1}" srcOrd="2" destOrd="0" presId="urn:microsoft.com/office/officeart/2005/8/layout/lProcess3"/>
    <dgm:cxn modelId="{7B55FDC1-9CA0-48E4-8FF4-24DB201F900B}" type="presParOf" srcId="{319ECE5B-05C1-4D86-9B66-934B79216FC1}" destId="{06B43FF1-552F-43F1-B706-5DF676381368}" srcOrd="0" destOrd="0" presId="urn:microsoft.com/office/officeart/2005/8/layout/lProcess3"/>
    <dgm:cxn modelId="{8E462E53-91B6-4023-BFD1-119768D4C6AA}" type="presParOf" srcId="{319ECE5B-05C1-4D86-9B66-934B79216FC1}" destId="{4A82B75A-0285-4E23-BC66-FD078288EC6B}" srcOrd="1" destOrd="0" presId="urn:microsoft.com/office/officeart/2005/8/layout/lProcess3"/>
    <dgm:cxn modelId="{B5C90F9F-57DB-4576-9D55-81D499A8A02E}" type="presParOf" srcId="{319ECE5B-05C1-4D86-9B66-934B79216FC1}" destId="{2719CD11-D06C-4661-B6BD-CAA0B02E47B5}" srcOrd="2" destOrd="0" presId="urn:microsoft.com/office/officeart/2005/8/layout/lProcess3"/>
    <dgm:cxn modelId="{F05977E0-5893-46C4-BB86-629DC7475CDB}" type="presParOf" srcId="{319ECE5B-05C1-4D86-9B66-934B79216FC1}" destId="{50B95E87-B697-400E-A6E7-875F3D3CEDB8}" srcOrd="3" destOrd="0" presId="urn:microsoft.com/office/officeart/2005/8/layout/lProcess3"/>
    <dgm:cxn modelId="{B4D01B99-4798-4AEF-B83B-9B9894A20C8E}" type="presParOf" srcId="{319ECE5B-05C1-4D86-9B66-934B79216FC1}" destId="{709F0742-B42B-4F6F-8F10-7CFEF6A68A2B}" srcOrd="4" destOrd="0" presId="urn:microsoft.com/office/officeart/2005/8/layout/lProcess3"/>
    <dgm:cxn modelId="{57F47BF6-DF57-4C6A-A9C0-DE8B1D408611}" type="presParOf" srcId="{319ECE5B-05C1-4D86-9B66-934B79216FC1}" destId="{AB00417D-C7CD-4D96-8805-1871E84FE4B1}" srcOrd="5" destOrd="0" presId="urn:microsoft.com/office/officeart/2005/8/layout/lProcess3"/>
    <dgm:cxn modelId="{1DBB3ABB-C327-46CC-8218-182461094C48}" type="presParOf" srcId="{319ECE5B-05C1-4D86-9B66-934B79216FC1}" destId="{FF96B35E-8213-4EE0-8EDE-6522CDCBCE5B}" srcOrd="6" destOrd="0" presId="urn:microsoft.com/office/officeart/2005/8/layout/lProcess3"/>
    <dgm:cxn modelId="{B684235A-F945-4946-A2B8-FF6BA0F42EED}" type="presParOf" srcId="{319ECE5B-05C1-4D86-9B66-934B79216FC1}" destId="{5480B9C3-0130-43BA-8D08-7069F388CDBA}" srcOrd="7" destOrd="0" presId="urn:microsoft.com/office/officeart/2005/8/layout/lProcess3"/>
    <dgm:cxn modelId="{A26231AF-217D-4185-B457-4E2AC51CEB16}" type="presParOf" srcId="{319ECE5B-05C1-4D86-9B66-934B79216FC1}" destId="{4273557D-2B9E-4294-94EB-6D39539D8DAC}" srcOrd="8" destOrd="0" presId="urn:microsoft.com/office/officeart/2005/8/layout/lProcess3"/>
    <dgm:cxn modelId="{F509A67C-1CE3-4928-9167-1CB916A28F64}" type="presParOf" srcId="{D2060E44-756D-44F4-AA58-01A60565C824}" destId="{F784F1BE-6561-45D7-8A84-4F8F64AA9B1C}" srcOrd="3" destOrd="0" presId="urn:microsoft.com/office/officeart/2005/8/layout/lProcess3"/>
    <dgm:cxn modelId="{7F700CC5-94FB-49E6-A0A4-85C891B1CBD8}" type="presParOf" srcId="{D2060E44-756D-44F4-AA58-01A60565C824}" destId="{66DFB492-2ED9-46ED-A7D3-8505CF6A7E6D}" srcOrd="4" destOrd="0" presId="urn:microsoft.com/office/officeart/2005/8/layout/lProcess3"/>
    <dgm:cxn modelId="{4D12C425-1F47-4205-B44B-A756C2665C63}" type="presParOf" srcId="{66DFB492-2ED9-46ED-A7D3-8505CF6A7E6D}" destId="{72E4B888-5350-49E2-9C0C-5F6344AF0433}" srcOrd="0" destOrd="0" presId="urn:microsoft.com/office/officeart/2005/8/layout/lProcess3"/>
    <dgm:cxn modelId="{4DF8F892-8004-4C6B-A8BB-D3FFE0860F52}" type="presParOf" srcId="{66DFB492-2ED9-46ED-A7D3-8505CF6A7E6D}" destId="{C2E55B35-7EE3-4334-849F-CF2FA2F9FC90}" srcOrd="1" destOrd="0" presId="urn:microsoft.com/office/officeart/2005/8/layout/lProcess3"/>
    <dgm:cxn modelId="{3730311D-7E53-4A7B-90A2-D9024D537F92}" type="presParOf" srcId="{66DFB492-2ED9-46ED-A7D3-8505CF6A7E6D}" destId="{9714038A-7040-456A-93BE-60F18A0DD0FB}" srcOrd="2" destOrd="0" presId="urn:microsoft.com/office/officeart/2005/8/layout/lProcess3"/>
    <dgm:cxn modelId="{72995E4D-F378-42DF-988D-D8E68E44BFD4}" type="presParOf" srcId="{D2060E44-756D-44F4-AA58-01A60565C824}" destId="{E2C570AC-3E6E-4431-95EE-4E8F849A043C}" srcOrd="5" destOrd="0" presId="urn:microsoft.com/office/officeart/2005/8/layout/lProcess3"/>
    <dgm:cxn modelId="{2A437B9D-C4D1-4262-ABEE-AAFEC7BAD5EF}" type="presParOf" srcId="{D2060E44-756D-44F4-AA58-01A60565C824}" destId="{092ACFBD-87CC-4735-B180-9BF135FF8245}" srcOrd="6" destOrd="0" presId="urn:microsoft.com/office/officeart/2005/8/layout/lProcess3"/>
    <dgm:cxn modelId="{42FA6508-A19F-4B09-BD3D-A5B0AF5476BD}" type="presParOf" srcId="{092ACFBD-87CC-4735-B180-9BF135FF8245}" destId="{1C07E441-263C-4F0F-B559-048211CDD7B4}" srcOrd="0" destOrd="0" presId="urn:microsoft.com/office/officeart/2005/8/layout/lProcess3"/>
    <dgm:cxn modelId="{BD3AC1D1-B55D-4BA6-8F7E-9CFE85FF41C8}" type="presParOf" srcId="{092ACFBD-87CC-4735-B180-9BF135FF8245}" destId="{C53CB2DB-CB51-40C1-9147-617815B52FEF}" srcOrd="1" destOrd="0" presId="urn:microsoft.com/office/officeart/2005/8/layout/lProcess3"/>
    <dgm:cxn modelId="{7437203B-4679-4317-88C1-407C798823E4}" type="presParOf" srcId="{092ACFBD-87CC-4735-B180-9BF135FF8245}" destId="{C229CEF6-DBAF-449B-8719-FB9844918234}" srcOrd="2" destOrd="0" presId="urn:microsoft.com/office/officeart/2005/8/layout/lProcess3"/>
    <dgm:cxn modelId="{3F69DA8F-EFBB-4D75-B315-BC13C8F52360}" type="presParOf" srcId="{092ACFBD-87CC-4735-B180-9BF135FF8245}" destId="{BA09E233-2B9A-4CE5-A6B3-205F2E73FA2B}" srcOrd="3" destOrd="0" presId="urn:microsoft.com/office/officeart/2005/8/layout/lProcess3"/>
    <dgm:cxn modelId="{E2DF96E1-9D31-41C9-A8D7-BA3CF0C52421}" type="presParOf" srcId="{092ACFBD-87CC-4735-B180-9BF135FF8245}" destId="{E7E98C39-2275-4B11-AB98-C8C11170FA5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D0F2BA-91C7-4EE1-82AB-D1D4A1234771}" type="doc">
      <dgm:prSet loTypeId="urn:microsoft.com/office/officeart/2005/8/layout/process5" loCatId="process" qsTypeId="urn:microsoft.com/office/officeart/2005/8/quickstyle/simple3" qsCatId="simple" csTypeId="urn:microsoft.com/office/officeart/2005/8/colors/accent1_1" csCatId="accent1" phldr="1"/>
      <dgm:spPr/>
    </dgm:pt>
    <dgm:pt modelId="{6EEA2AD1-1C2E-4DA3-AC91-1487DB294FC0}">
      <dgm:prSet phldrT="[Text]"/>
      <dgm:spPr/>
      <dgm:t>
        <a:bodyPr/>
        <a:lstStyle/>
        <a:p>
          <a:r>
            <a:rPr lang="hr-HR" b="1" dirty="0" smtClean="0"/>
            <a:t>IZVRŠNI SAŽETAK</a:t>
          </a:r>
          <a:endParaRPr lang="hr-HR" dirty="0"/>
        </a:p>
      </dgm:t>
    </dgm:pt>
    <dgm:pt modelId="{D3F262D3-D1C6-43F6-B32D-E905955F7BEF}" type="parTrans" cxnId="{9ADB0094-7DF5-45C6-94F2-12F7B26BD2EB}">
      <dgm:prSet/>
      <dgm:spPr/>
      <dgm:t>
        <a:bodyPr/>
        <a:lstStyle/>
        <a:p>
          <a:endParaRPr lang="hr-HR"/>
        </a:p>
      </dgm:t>
    </dgm:pt>
    <dgm:pt modelId="{7E4185EA-D05C-4E8F-A7EE-C972EFB72705}" type="sibTrans" cxnId="{9ADB0094-7DF5-45C6-94F2-12F7B26BD2EB}">
      <dgm:prSet/>
      <dgm:spPr/>
      <dgm:t>
        <a:bodyPr/>
        <a:lstStyle/>
        <a:p>
          <a:endParaRPr lang="hr-HR"/>
        </a:p>
      </dgm:t>
    </dgm:pt>
    <dgm:pt modelId="{B5A29A2B-49D2-4228-B29B-A260326222B0}">
      <dgm:prSet/>
      <dgm:spPr/>
      <dgm:t>
        <a:bodyPr/>
        <a:lstStyle/>
        <a:p>
          <a:r>
            <a:rPr lang="hr-HR" b="1" dirty="0" smtClean="0"/>
            <a:t>TRENUTNA MARKETINŠKA SITUACIJA</a:t>
          </a:r>
          <a:endParaRPr lang="hr-HR" dirty="0"/>
        </a:p>
      </dgm:t>
    </dgm:pt>
    <dgm:pt modelId="{54FD9E55-2CB0-4FE3-B845-154D534DB3FA}" type="parTrans" cxnId="{97961B1B-0C13-42D1-B23F-EEB4852710F6}">
      <dgm:prSet/>
      <dgm:spPr/>
      <dgm:t>
        <a:bodyPr/>
        <a:lstStyle/>
        <a:p>
          <a:endParaRPr lang="hr-HR"/>
        </a:p>
      </dgm:t>
    </dgm:pt>
    <dgm:pt modelId="{89FD05CF-586B-4314-BF10-48756C355F28}" type="sibTrans" cxnId="{97961B1B-0C13-42D1-B23F-EEB4852710F6}">
      <dgm:prSet/>
      <dgm:spPr/>
      <dgm:t>
        <a:bodyPr/>
        <a:lstStyle/>
        <a:p>
          <a:endParaRPr lang="hr-HR"/>
        </a:p>
      </dgm:t>
    </dgm:pt>
    <dgm:pt modelId="{C3E5FDDA-C484-4782-8ED6-E827F25ED9FC}">
      <dgm:prSet/>
      <dgm:spPr/>
      <dgm:t>
        <a:bodyPr/>
        <a:lstStyle/>
        <a:p>
          <a:r>
            <a:rPr lang="hr-HR" b="1" dirty="0" smtClean="0"/>
            <a:t>SWOT ANALIZA</a:t>
          </a:r>
          <a:endParaRPr lang="hr-HR" dirty="0"/>
        </a:p>
      </dgm:t>
    </dgm:pt>
    <dgm:pt modelId="{D49DC565-C1D5-4111-9CD5-057BC0310242}" type="parTrans" cxnId="{9F5A34EC-4D1B-4CF6-BB86-8A6BC5C8669E}">
      <dgm:prSet/>
      <dgm:spPr/>
      <dgm:t>
        <a:bodyPr/>
        <a:lstStyle/>
        <a:p>
          <a:endParaRPr lang="hr-HR"/>
        </a:p>
      </dgm:t>
    </dgm:pt>
    <dgm:pt modelId="{F34859A3-39CB-4C99-91BD-DB8488BC8E75}" type="sibTrans" cxnId="{9F5A34EC-4D1B-4CF6-BB86-8A6BC5C8669E}">
      <dgm:prSet/>
      <dgm:spPr/>
      <dgm:t>
        <a:bodyPr/>
        <a:lstStyle/>
        <a:p>
          <a:endParaRPr lang="hr-HR"/>
        </a:p>
      </dgm:t>
    </dgm:pt>
    <dgm:pt modelId="{D80EF131-5FD6-4F5F-A308-D178BEB10D08}">
      <dgm:prSet/>
      <dgm:spPr/>
      <dgm:t>
        <a:bodyPr/>
        <a:lstStyle/>
        <a:p>
          <a:r>
            <a:rPr lang="hr-HR" b="1" dirty="0" smtClean="0"/>
            <a:t>CILJEVI I PROBLEMI</a:t>
          </a:r>
          <a:endParaRPr lang="hr-HR" dirty="0"/>
        </a:p>
      </dgm:t>
    </dgm:pt>
    <dgm:pt modelId="{69C52010-E489-45C0-8F45-5D85F229224C}" type="parTrans" cxnId="{9DFFBED0-239C-4DC9-BBD9-B90CCAE7C6DE}">
      <dgm:prSet/>
      <dgm:spPr/>
      <dgm:t>
        <a:bodyPr/>
        <a:lstStyle/>
        <a:p>
          <a:endParaRPr lang="hr-HR"/>
        </a:p>
      </dgm:t>
    </dgm:pt>
    <dgm:pt modelId="{CBDC15DD-D46A-453B-938C-07696450000E}" type="sibTrans" cxnId="{9DFFBED0-239C-4DC9-BBD9-B90CCAE7C6DE}">
      <dgm:prSet/>
      <dgm:spPr/>
      <dgm:t>
        <a:bodyPr/>
        <a:lstStyle/>
        <a:p>
          <a:endParaRPr lang="hr-HR"/>
        </a:p>
      </dgm:t>
    </dgm:pt>
    <dgm:pt modelId="{0045B024-C1B3-4EA1-8F15-E8EA53D6BEC2}">
      <dgm:prSet/>
      <dgm:spPr/>
      <dgm:t>
        <a:bodyPr/>
        <a:lstStyle/>
        <a:p>
          <a:r>
            <a:rPr lang="hr-HR" b="1" dirty="0" smtClean="0"/>
            <a:t>MARKETINŠKA STRATEGIJA</a:t>
          </a:r>
          <a:endParaRPr lang="hr-HR" dirty="0"/>
        </a:p>
      </dgm:t>
    </dgm:pt>
    <dgm:pt modelId="{BF9C0AF8-C722-4E94-B4E6-BB64C4DF5332}" type="parTrans" cxnId="{07E8FA7D-25F9-4E06-99FB-EE824E9E5E17}">
      <dgm:prSet/>
      <dgm:spPr/>
      <dgm:t>
        <a:bodyPr/>
        <a:lstStyle/>
        <a:p>
          <a:endParaRPr lang="hr-HR"/>
        </a:p>
      </dgm:t>
    </dgm:pt>
    <dgm:pt modelId="{9FCBE16F-AEDC-453F-933B-665EDA77C523}" type="sibTrans" cxnId="{07E8FA7D-25F9-4E06-99FB-EE824E9E5E17}">
      <dgm:prSet/>
      <dgm:spPr/>
      <dgm:t>
        <a:bodyPr/>
        <a:lstStyle/>
        <a:p>
          <a:endParaRPr lang="hr-HR"/>
        </a:p>
      </dgm:t>
    </dgm:pt>
    <dgm:pt modelId="{DC33A16E-87BF-444F-9A03-8249CE251121}">
      <dgm:prSet/>
      <dgm:spPr/>
      <dgm:t>
        <a:bodyPr/>
        <a:lstStyle/>
        <a:p>
          <a:r>
            <a:rPr lang="hr-HR" b="1" dirty="0" smtClean="0"/>
            <a:t>PROGRAMI AKTIVNOSTI</a:t>
          </a:r>
          <a:endParaRPr lang="hr-HR" dirty="0"/>
        </a:p>
      </dgm:t>
    </dgm:pt>
    <dgm:pt modelId="{DAAAC172-A3FB-41C5-95F7-F951D38A720A}" type="parTrans" cxnId="{14D15946-AAC2-443D-A825-282EB71AD792}">
      <dgm:prSet/>
      <dgm:spPr/>
      <dgm:t>
        <a:bodyPr/>
        <a:lstStyle/>
        <a:p>
          <a:endParaRPr lang="hr-HR"/>
        </a:p>
      </dgm:t>
    </dgm:pt>
    <dgm:pt modelId="{DE504068-1F5D-4137-8E17-5A9B7118920C}" type="sibTrans" cxnId="{14D15946-AAC2-443D-A825-282EB71AD792}">
      <dgm:prSet/>
      <dgm:spPr/>
      <dgm:t>
        <a:bodyPr/>
        <a:lstStyle/>
        <a:p>
          <a:endParaRPr lang="hr-HR"/>
        </a:p>
      </dgm:t>
    </dgm:pt>
    <dgm:pt modelId="{3923BE12-99E6-4545-BCCD-B45C36F44AE4}">
      <dgm:prSet/>
      <dgm:spPr/>
      <dgm:t>
        <a:bodyPr/>
        <a:lstStyle/>
        <a:p>
          <a:r>
            <a:rPr lang="hr-HR" b="1" dirty="0" smtClean="0"/>
            <a:t>PRORAČUN MARKETINGA</a:t>
          </a:r>
          <a:endParaRPr lang="hr-HR" dirty="0"/>
        </a:p>
      </dgm:t>
    </dgm:pt>
    <dgm:pt modelId="{2AA106A9-E902-437C-8F18-7335A478A90F}" type="parTrans" cxnId="{BAF4A4F8-F3D5-4472-A96A-FA385FACCAA8}">
      <dgm:prSet/>
      <dgm:spPr/>
      <dgm:t>
        <a:bodyPr/>
        <a:lstStyle/>
        <a:p>
          <a:endParaRPr lang="hr-HR"/>
        </a:p>
      </dgm:t>
    </dgm:pt>
    <dgm:pt modelId="{334A7E7F-2446-4D3D-8E1E-7189C508AEBC}" type="sibTrans" cxnId="{BAF4A4F8-F3D5-4472-A96A-FA385FACCAA8}">
      <dgm:prSet/>
      <dgm:spPr/>
      <dgm:t>
        <a:bodyPr/>
        <a:lstStyle/>
        <a:p>
          <a:endParaRPr lang="hr-HR"/>
        </a:p>
      </dgm:t>
    </dgm:pt>
    <dgm:pt modelId="{56413D00-BA8E-4C7E-8626-BE706AA297B9}">
      <dgm:prSet/>
      <dgm:spPr/>
      <dgm:t>
        <a:bodyPr/>
        <a:lstStyle/>
        <a:p>
          <a:r>
            <a:rPr lang="hr-HR" b="1" dirty="0" smtClean="0"/>
            <a:t>KONTROLA</a:t>
          </a:r>
          <a:endParaRPr lang="hr-HR" dirty="0"/>
        </a:p>
      </dgm:t>
    </dgm:pt>
    <dgm:pt modelId="{1E538C58-82B1-4626-8C85-8E2B6ED98AAD}" type="parTrans" cxnId="{60B8E699-826F-4A67-88CC-85C5E6779CDF}">
      <dgm:prSet/>
      <dgm:spPr/>
      <dgm:t>
        <a:bodyPr/>
        <a:lstStyle/>
        <a:p>
          <a:endParaRPr lang="hr-HR"/>
        </a:p>
      </dgm:t>
    </dgm:pt>
    <dgm:pt modelId="{5DCEBE03-8E7A-4FF9-9FB0-6AD3362EC593}" type="sibTrans" cxnId="{60B8E699-826F-4A67-88CC-85C5E6779CDF}">
      <dgm:prSet/>
      <dgm:spPr/>
      <dgm:t>
        <a:bodyPr/>
        <a:lstStyle/>
        <a:p>
          <a:endParaRPr lang="hr-HR"/>
        </a:p>
      </dgm:t>
    </dgm:pt>
    <dgm:pt modelId="{E3DFDEBA-908A-451F-93FE-43A9EB13A29A}" type="pres">
      <dgm:prSet presAssocID="{C1D0F2BA-91C7-4EE1-82AB-D1D4A1234771}" presName="diagram" presStyleCnt="0">
        <dgm:presLayoutVars>
          <dgm:dir/>
          <dgm:resizeHandles val="exact"/>
        </dgm:presLayoutVars>
      </dgm:prSet>
      <dgm:spPr/>
    </dgm:pt>
    <dgm:pt modelId="{FD87AA59-1958-40C8-AECA-9D71DE17DC23}" type="pres">
      <dgm:prSet presAssocID="{6EEA2AD1-1C2E-4DA3-AC91-1487DB294FC0}" presName="node" presStyleLbl="node1" presStyleIdx="0" presStyleCnt="8">
        <dgm:presLayoutVars>
          <dgm:bulletEnabled val="1"/>
        </dgm:presLayoutVars>
      </dgm:prSet>
      <dgm:spPr/>
    </dgm:pt>
    <dgm:pt modelId="{00FCB4C0-D931-4AA9-8C9C-E020EBE6DC32}" type="pres">
      <dgm:prSet presAssocID="{7E4185EA-D05C-4E8F-A7EE-C972EFB72705}" presName="sibTrans" presStyleLbl="sibTrans2D1" presStyleIdx="0" presStyleCnt="7"/>
      <dgm:spPr/>
    </dgm:pt>
    <dgm:pt modelId="{A75EBAE1-5BE2-4344-A619-8095A90C2AB2}" type="pres">
      <dgm:prSet presAssocID="{7E4185EA-D05C-4E8F-A7EE-C972EFB72705}" presName="connectorText" presStyleLbl="sibTrans2D1" presStyleIdx="0" presStyleCnt="7"/>
      <dgm:spPr/>
    </dgm:pt>
    <dgm:pt modelId="{E5599629-BCD6-423B-97F7-E69F883EDFE5}" type="pres">
      <dgm:prSet presAssocID="{B5A29A2B-49D2-4228-B29B-A260326222B0}" presName="node" presStyleLbl="node1" presStyleIdx="1" presStyleCnt="8">
        <dgm:presLayoutVars>
          <dgm:bulletEnabled val="1"/>
        </dgm:presLayoutVars>
      </dgm:prSet>
      <dgm:spPr/>
    </dgm:pt>
    <dgm:pt modelId="{1325EB95-5629-4269-B2BC-1E55D01830CC}" type="pres">
      <dgm:prSet presAssocID="{89FD05CF-586B-4314-BF10-48756C355F28}" presName="sibTrans" presStyleLbl="sibTrans2D1" presStyleIdx="1" presStyleCnt="7"/>
      <dgm:spPr/>
    </dgm:pt>
    <dgm:pt modelId="{C3B2400E-21B2-4C52-9ED9-92E6D34EA0D6}" type="pres">
      <dgm:prSet presAssocID="{89FD05CF-586B-4314-BF10-48756C355F28}" presName="connectorText" presStyleLbl="sibTrans2D1" presStyleIdx="1" presStyleCnt="7"/>
      <dgm:spPr/>
    </dgm:pt>
    <dgm:pt modelId="{9992EF5A-2705-44F0-886A-A456F4F41794}" type="pres">
      <dgm:prSet presAssocID="{C3E5FDDA-C484-4782-8ED6-E827F25ED9FC}" presName="node" presStyleLbl="node1" presStyleIdx="2" presStyleCnt="8">
        <dgm:presLayoutVars>
          <dgm:bulletEnabled val="1"/>
        </dgm:presLayoutVars>
      </dgm:prSet>
      <dgm:spPr/>
    </dgm:pt>
    <dgm:pt modelId="{D70FB47A-E76D-49A8-9BBF-CB4241C6E70E}" type="pres">
      <dgm:prSet presAssocID="{F34859A3-39CB-4C99-91BD-DB8488BC8E75}" presName="sibTrans" presStyleLbl="sibTrans2D1" presStyleIdx="2" presStyleCnt="7"/>
      <dgm:spPr/>
    </dgm:pt>
    <dgm:pt modelId="{601F77EE-482D-4203-9755-70C9AE1B1E0D}" type="pres">
      <dgm:prSet presAssocID="{F34859A3-39CB-4C99-91BD-DB8488BC8E75}" presName="connectorText" presStyleLbl="sibTrans2D1" presStyleIdx="2" presStyleCnt="7"/>
      <dgm:spPr/>
    </dgm:pt>
    <dgm:pt modelId="{F8F2D40E-4636-497B-BBE3-BC2D487399BB}" type="pres">
      <dgm:prSet presAssocID="{D80EF131-5FD6-4F5F-A308-D178BEB10D08}" presName="node" presStyleLbl="node1" presStyleIdx="3" presStyleCnt="8">
        <dgm:presLayoutVars>
          <dgm:bulletEnabled val="1"/>
        </dgm:presLayoutVars>
      </dgm:prSet>
      <dgm:spPr/>
    </dgm:pt>
    <dgm:pt modelId="{DEBD00A4-07B2-43EA-9810-2A112B63B3E6}" type="pres">
      <dgm:prSet presAssocID="{CBDC15DD-D46A-453B-938C-07696450000E}" presName="sibTrans" presStyleLbl="sibTrans2D1" presStyleIdx="3" presStyleCnt="7"/>
      <dgm:spPr/>
    </dgm:pt>
    <dgm:pt modelId="{6755311C-9EE2-4559-B687-607FCABE64EA}" type="pres">
      <dgm:prSet presAssocID="{CBDC15DD-D46A-453B-938C-07696450000E}" presName="connectorText" presStyleLbl="sibTrans2D1" presStyleIdx="3" presStyleCnt="7"/>
      <dgm:spPr/>
    </dgm:pt>
    <dgm:pt modelId="{6C4C705B-58A1-4C8D-86BE-C8162D0AA868}" type="pres">
      <dgm:prSet presAssocID="{0045B024-C1B3-4EA1-8F15-E8EA53D6BEC2}" presName="node" presStyleLbl="node1" presStyleIdx="4" presStyleCnt="8">
        <dgm:presLayoutVars>
          <dgm:bulletEnabled val="1"/>
        </dgm:presLayoutVars>
      </dgm:prSet>
      <dgm:spPr/>
    </dgm:pt>
    <dgm:pt modelId="{CDE892A3-C33F-4DA1-BFB1-782D4001293A}" type="pres">
      <dgm:prSet presAssocID="{9FCBE16F-AEDC-453F-933B-665EDA77C523}" presName="sibTrans" presStyleLbl="sibTrans2D1" presStyleIdx="4" presStyleCnt="7"/>
      <dgm:spPr/>
    </dgm:pt>
    <dgm:pt modelId="{53871E54-2428-4D6A-83EF-2E3466FE2D29}" type="pres">
      <dgm:prSet presAssocID="{9FCBE16F-AEDC-453F-933B-665EDA77C523}" presName="connectorText" presStyleLbl="sibTrans2D1" presStyleIdx="4" presStyleCnt="7"/>
      <dgm:spPr/>
    </dgm:pt>
    <dgm:pt modelId="{82618BA3-8CF2-431A-A1AB-F72E0C6F1701}" type="pres">
      <dgm:prSet presAssocID="{DC33A16E-87BF-444F-9A03-8249CE251121}" presName="node" presStyleLbl="node1" presStyleIdx="5" presStyleCnt="8">
        <dgm:presLayoutVars>
          <dgm:bulletEnabled val="1"/>
        </dgm:presLayoutVars>
      </dgm:prSet>
      <dgm:spPr/>
    </dgm:pt>
    <dgm:pt modelId="{3A5B5348-A6D0-489A-A521-04EFB9EAE86A}" type="pres">
      <dgm:prSet presAssocID="{DE504068-1F5D-4137-8E17-5A9B7118920C}" presName="sibTrans" presStyleLbl="sibTrans2D1" presStyleIdx="5" presStyleCnt="7"/>
      <dgm:spPr/>
    </dgm:pt>
    <dgm:pt modelId="{C5DE1172-7BE2-4C7A-83CE-92FE3B66D250}" type="pres">
      <dgm:prSet presAssocID="{DE504068-1F5D-4137-8E17-5A9B7118920C}" presName="connectorText" presStyleLbl="sibTrans2D1" presStyleIdx="5" presStyleCnt="7"/>
      <dgm:spPr/>
    </dgm:pt>
    <dgm:pt modelId="{251B837A-BF8A-4BBD-930A-4FFEEEBE0968}" type="pres">
      <dgm:prSet presAssocID="{3923BE12-99E6-4545-BCCD-B45C36F44AE4}" presName="node" presStyleLbl="node1" presStyleIdx="6" presStyleCnt="8">
        <dgm:presLayoutVars>
          <dgm:bulletEnabled val="1"/>
        </dgm:presLayoutVars>
      </dgm:prSet>
      <dgm:spPr/>
    </dgm:pt>
    <dgm:pt modelId="{CCC26FF9-391E-45AE-A505-70250132F360}" type="pres">
      <dgm:prSet presAssocID="{334A7E7F-2446-4D3D-8E1E-7189C508AEBC}" presName="sibTrans" presStyleLbl="sibTrans2D1" presStyleIdx="6" presStyleCnt="7"/>
      <dgm:spPr/>
    </dgm:pt>
    <dgm:pt modelId="{11A912C8-6167-46F3-9D34-888683637694}" type="pres">
      <dgm:prSet presAssocID="{334A7E7F-2446-4D3D-8E1E-7189C508AEBC}" presName="connectorText" presStyleLbl="sibTrans2D1" presStyleIdx="6" presStyleCnt="7"/>
      <dgm:spPr/>
    </dgm:pt>
    <dgm:pt modelId="{6DED3A64-1B5D-45DC-8B02-51F4E94ED041}" type="pres">
      <dgm:prSet presAssocID="{56413D00-BA8E-4C7E-8626-BE706AA297B9}" presName="node" presStyleLbl="node1" presStyleIdx="7" presStyleCnt="8">
        <dgm:presLayoutVars>
          <dgm:bulletEnabled val="1"/>
        </dgm:presLayoutVars>
      </dgm:prSet>
      <dgm:spPr/>
    </dgm:pt>
  </dgm:ptLst>
  <dgm:cxnLst>
    <dgm:cxn modelId="{9DF0D29B-3D16-4F05-BE05-AAB10447D8B0}" type="presOf" srcId="{DE504068-1F5D-4137-8E17-5A9B7118920C}" destId="{3A5B5348-A6D0-489A-A521-04EFB9EAE86A}" srcOrd="0" destOrd="0" presId="urn:microsoft.com/office/officeart/2005/8/layout/process5"/>
    <dgm:cxn modelId="{9ADB0094-7DF5-45C6-94F2-12F7B26BD2EB}" srcId="{C1D0F2BA-91C7-4EE1-82AB-D1D4A1234771}" destId="{6EEA2AD1-1C2E-4DA3-AC91-1487DB294FC0}" srcOrd="0" destOrd="0" parTransId="{D3F262D3-D1C6-43F6-B32D-E905955F7BEF}" sibTransId="{7E4185EA-D05C-4E8F-A7EE-C972EFB72705}"/>
    <dgm:cxn modelId="{603E3914-EB7D-4CDB-A8D2-A4D341198121}" type="presOf" srcId="{7E4185EA-D05C-4E8F-A7EE-C972EFB72705}" destId="{A75EBAE1-5BE2-4344-A619-8095A90C2AB2}" srcOrd="1" destOrd="0" presId="urn:microsoft.com/office/officeart/2005/8/layout/process5"/>
    <dgm:cxn modelId="{298BBE98-F3AC-43E3-BAEA-4058BE280EE3}" type="presOf" srcId="{F34859A3-39CB-4C99-91BD-DB8488BC8E75}" destId="{D70FB47A-E76D-49A8-9BBF-CB4241C6E70E}" srcOrd="0" destOrd="0" presId="urn:microsoft.com/office/officeart/2005/8/layout/process5"/>
    <dgm:cxn modelId="{14D15946-AAC2-443D-A825-282EB71AD792}" srcId="{C1D0F2BA-91C7-4EE1-82AB-D1D4A1234771}" destId="{DC33A16E-87BF-444F-9A03-8249CE251121}" srcOrd="5" destOrd="0" parTransId="{DAAAC172-A3FB-41C5-95F7-F951D38A720A}" sibTransId="{DE504068-1F5D-4137-8E17-5A9B7118920C}"/>
    <dgm:cxn modelId="{A541739E-AB8B-45BF-B33B-BF78EC35A8CD}" type="presOf" srcId="{B5A29A2B-49D2-4228-B29B-A260326222B0}" destId="{E5599629-BCD6-423B-97F7-E69F883EDFE5}" srcOrd="0" destOrd="0" presId="urn:microsoft.com/office/officeart/2005/8/layout/process5"/>
    <dgm:cxn modelId="{9952957C-E457-40C5-8259-F85D26011434}" type="presOf" srcId="{9FCBE16F-AEDC-453F-933B-665EDA77C523}" destId="{53871E54-2428-4D6A-83EF-2E3466FE2D29}" srcOrd="1" destOrd="0" presId="urn:microsoft.com/office/officeart/2005/8/layout/process5"/>
    <dgm:cxn modelId="{CFA7C3DD-F4F1-4287-AE46-085FD823D2EF}" type="presOf" srcId="{DC33A16E-87BF-444F-9A03-8249CE251121}" destId="{82618BA3-8CF2-431A-A1AB-F72E0C6F1701}" srcOrd="0" destOrd="0" presId="urn:microsoft.com/office/officeart/2005/8/layout/process5"/>
    <dgm:cxn modelId="{1A162073-97CF-43EA-ABA6-05B3818366F8}" type="presOf" srcId="{3923BE12-99E6-4545-BCCD-B45C36F44AE4}" destId="{251B837A-BF8A-4BBD-930A-4FFEEEBE0968}" srcOrd="0" destOrd="0" presId="urn:microsoft.com/office/officeart/2005/8/layout/process5"/>
    <dgm:cxn modelId="{5E09D6B7-E56C-4F6A-9037-C8A55FFFCDFA}" type="presOf" srcId="{0045B024-C1B3-4EA1-8F15-E8EA53D6BEC2}" destId="{6C4C705B-58A1-4C8D-86BE-C8162D0AA868}" srcOrd="0" destOrd="0" presId="urn:microsoft.com/office/officeart/2005/8/layout/process5"/>
    <dgm:cxn modelId="{7B649B6A-5BDC-4C20-8C59-0D1F118EB07B}" type="presOf" srcId="{334A7E7F-2446-4D3D-8E1E-7189C508AEBC}" destId="{11A912C8-6167-46F3-9D34-888683637694}" srcOrd="1" destOrd="0" presId="urn:microsoft.com/office/officeart/2005/8/layout/process5"/>
    <dgm:cxn modelId="{68691488-AC90-483B-A517-03C87121E8E8}" type="presOf" srcId="{CBDC15DD-D46A-453B-938C-07696450000E}" destId="{DEBD00A4-07B2-43EA-9810-2A112B63B3E6}" srcOrd="0" destOrd="0" presId="urn:microsoft.com/office/officeart/2005/8/layout/process5"/>
    <dgm:cxn modelId="{A44D60D0-3EAC-4ACB-BB96-3AB4B960977A}" type="presOf" srcId="{CBDC15DD-D46A-453B-938C-07696450000E}" destId="{6755311C-9EE2-4559-B687-607FCABE64EA}" srcOrd="1" destOrd="0" presId="urn:microsoft.com/office/officeart/2005/8/layout/process5"/>
    <dgm:cxn modelId="{330F423F-9566-4D78-809F-7880EED7B7F4}" type="presOf" srcId="{DE504068-1F5D-4137-8E17-5A9B7118920C}" destId="{C5DE1172-7BE2-4C7A-83CE-92FE3B66D250}" srcOrd="1" destOrd="0" presId="urn:microsoft.com/office/officeart/2005/8/layout/process5"/>
    <dgm:cxn modelId="{98E7F389-8332-479B-80DC-54E25109B2C9}" type="presOf" srcId="{7E4185EA-D05C-4E8F-A7EE-C972EFB72705}" destId="{00FCB4C0-D931-4AA9-8C9C-E020EBE6DC32}" srcOrd="0" destOrd="0" presId="urn:microsoft.com/office/officeart/2005/8/layout/process5"/>
    <dgm:cxn modelId="{07E8FA7D-25F9-4E06-99FB-EE824E9E5E17}" srcId="{C1D0F2BA-91C7-4EE1-82AB-D1D4A1234771}" destId="{0045B024-C1B3-4EA1-8F15-E8EA53D6BEC2}" srcOrd="4" destOrd="0" parTransId="{BF9C0AF8-C722-4E94-B4E6-BB64C4DF5332}" sibTransId="{9FCBE16F-AEDC-453F-933B-665EDA77C523}"/>
    <dgm:cxn modelId="{4C0089F1-EA33-4E0E-A698-CC39D80FFE77}" type="presOf" srcId="{334A7E7F-2446-4D3D-8E1E-7189C508AEBC}" destId="{CCC26FF9-391E-45AE-A505-70250132F360}" srcOrd="0" destOrd="0" presId="urn:microsoft.com/office/officeart/2005/8/layout/process5"/>
    <dgm:cxn modelId="{BAF4A4F8-F3D5-4472-A96A-FA385FACCAA8}" srcId="{C1D0F2BA-91C7-4EE1-82AB-D1D4A1234771}" destId="{3923BE12-99E6-4545-BCCD-B45C36F44AE4}" srcOrd="6" destOrd="0" parTransId="{2AA106A9-E902-437C-8F18-7335A478A90F}" sibTransId="{334A7E7F-2446-4D3D-8E1E-7189C508AEBC}"/>
    <dgm:cxn modelId="{1C28A82C-787C-447C-B8B2-022AC5C721B1}" type="presOf" srcId="{D80EF131-5FD6-4F5F-A308-D178BEB10D08}" destId="{F8F2D40E-4636-497B-BBE3-BC2D487399BB}" srcOrd="0" destOrd="0" presId="urn:microsoft.com/office/officeart/2005/8/layout/process5"/>
    <dgm:cxn modelId="{97961B1B-0C13-42D1-B23F-EEB4852710F6}" srcId="{C1D0F2BA-91C7-4EE1-82AB-D1D4A1234771}" destId="{B5A29A2B-49D2-4228-B29B-A260326222B0}" srcOrd="1" destOrd="0" parTransId="{54FD9E55-2CB0-4FE3-B845-154D534DB3FA}" sibTransId="{89FD05CF-586B-4314-BF10-48756C355F28}"/>
    <dgm:cxn modelId="{0AF0D4B0-236C-409C-AC51-DEE4163EA05D}" type="presOf" srcId="{C3E5FDDA-C484-4782-8ED6-E827F25ED9FC}" destId="{9992EF5A-2705-44F0-886A-A456F4F41794}" srcOrd="0" destOrd="0" presId="urn:microsoft.com/office/officeart/2005/8/layout/process5"/>
    <dgm:cxn modelId="{60B8E699-826F-4A67-88CC-85C5E6779CDF}" srcId="{C1D0F2BA-91C7-4EE1-82AB-D1D4A1234771}" destId="{56413D00-BA8E-4C7E-8626-BE706AA297B9}" srcOrd="7" destOrd="0" parTransId="{1E538C58-82B1-4626-8C85-8E2B6ED98AAD}" sibTransId="{5DCEBE03-8E7A-4FF9-9FB0-6AD3362EC593}"/>
    <dgm:cxn modelId="{AF3D8BC5-FD04-49C6-8CE2-A70353E45EE6}" type="presOf" srcId="{89FD05CF-586B-4314-BF10-48756C355F28}" destId="{C3B2400E-21B2-4C52-9ED9-92E6D34EA0D6}" srcOrd="1" destOrd="0" presId="urn:microsoft.com/office/officeart/2005/8/layout/process5"/>
    <dgm:cxn modelId="{4EAEE34B-5EFF-455F-8510-22264EB0FC4A}" type="presOf" srcId="{89FD05CF-586B-4314-BF10-48756C355F28}" destId="{1325EB95-5629-4269-B2BC-1E55D01830CC}" srcOrd="0" destOrd="0" presId="urn:microsoft.com/office/officeart/2005/8/layout/process5"/>
    <dgm:cxn modelId="{F03ECC05-48B7-43F4-8F86-CCBA1A1B8944}" type="presOf" srcId="{F34859A3-39CB-4C99-91BD-DB8488BC8E75}" destId="{601F77EE-482D-4203-9755-70C9AE1B1E0D}" srcOrd="1" destOrd="0" presId="urn:microsoft.com/office/officeart/2005/8/layout/process5"/>
    <dgm:cxn modelId="{3AE51133-030A-4016-ADBD-89C20EEF3E3C}" type="presOf" srcId="{56413D00-BA8E-4C7E-8626-BE706AA297B9}" destId="{6DED3A64-1B5D-45DC-8B02-51F4E94ED041}" srcOrd="0" destOrd="0" presId="urn:microsoft.com/office/officeart/2005/8/layout/process5"/>
    <dgm:cxn modelId="{FEB225A2-12BC-4A11-B54B-256AC870CE06}" type="presOf" srcId="{C1D0F2BA-91C7-4EE1-82AB-D1D4A1234771}" destId="{E3DFDEBA-908A-451F-93FE-43A9EB13A29A}" srcOrd="0" destOrd="0" presId="urn:microsoft.com/office/officeart/2005/8/layout/process5"/>
    <dgm:cxn modelId="{9F5A34EC-4D1B-4CF6-BB86-8A6BC5C8669E}" srcId="{C1D0F2BA-91C7-4EE1-82AB-D1D4A1234771}" destId="{C3E5FDDA-C484-4782-8ED6-E827F25ED9FC}" srcOrd="2" destOrd="0" parTransId="{D49DC565-C1D5-4111-9CD5-057BC0310242}" sibTransId="{F34859A3-39CB-4C99-91BD-DB8488BC8E75}"/>
    <dgm:cxn modelId="{47F12B12-5C01-434B-B73A-7AF463CC4937}" type="presOf" srcId="{6EEA2AD1-1C2E-4DA3-AC91-1487DB294FC0}" destId="{FD87AA59-1958-40C8-AECA-9D71DE17DC23}" srcOrd="0" destOrd="0" presId="urn:microsoft.com/office/officeart/2005/8/layout/process5"/>
    <dgm:cxn modelId="{9DFFBED0-239C-4DC9-BBD9-B90CCAE7C6DE}" srcId="{C1D0F2BA-91C7-4EE1-82AB-D1D4A1234771}" destId="{D80EF131-5FD6-4F5F-A308-D178BEB10D08}" srcOrd="3" destOrd="0" parTransId="{69C52010-E489-45C0-8F45-5D85F229224C}" sibTransId="{CBDC15DD-D46A-453B-938C-07696450000E}"/>
    <dgm:cxn modelId="{69977416-E4E3-4AB1-B415-CC6A1F432986}" type="presOf" srcId="{9FCBE16F-AEDC-453F-933B-665EDA77C523}" destId="{CDE892A3-C33F-4DA1-BFB1-782D4001293A}" srcOrd="0" destOrd="0" presId="urn:microsoft.com/office/officeart/2005/8/layout/process5"/>
    <dgm:cxn modelId="{41639883-9675-405E-85C2-13DB2BEACEB0}" type="presParOf" srcId="{E3DFDEBA-908A-451F-93FE-43A9EB13A29A}" destId="{FD87AA59-1958-40C8-AECA-9D71DE17DC23}" srcOrd="0" destOrd="0" presId="urn:microsoft.com/office/officeart/2005/8/layout/process5"/>
    <dgm:cxn modelId="{5FAC8AD0-195E-4A41-91F6-06B6919CD2E6}" type="presParOf" srcId="{E3DFDEBA-908A-451F-93FE-43A9EB13A29A}" destId="{00FCB4C0-D931-4AA9-8C9C-E020EBE6DC32}" srcOrd="1" destOrd="0" presId="urn:microsoft.com/office/officeart/2005/8/layout/process5"/>
    <dgm:cxn modelId="{1C5E2AA5-A536-4E37-B2CB-6CE444FC44A0}" type="presParOf" srcId="{00FCB4C0-D931-4AA9-8C9C-E020EBE6DC32}" destId="{A75EBAE1-5BE2-4344-A619-8095A90C2AB2}" srcOrd="0" destOrd="0" presId="urn:microsoft.com/office/officeart/2005/8/layout/process5"/>
    <dgm:cxn modelId="{ECFF11C4-8E6B-4F93-880F-8727039B1979}" type="presParOf" srcId="{E3DFDEBA-908A-451F-93FE-43A9EB13A29A}" destId="{E5599629-BCD6-423B-97F7-E69F883EDFE5}" srcOrd="2" destOrd="0" presId="urn:microsoft.com/office/officeart/2005/8/layout/process5"/>
    <dgm:cxn modelId="{AA2A3125-8416-433D-BBE9-0623B609BB2A}" type="presParOf" srcId="{E3DFDEBA-908A-451F-93FE-43A9EB13A29A}" destId="{1325EB95-5629-4269-B2BC-1E55D01830CC}" srcOrd="3" destOrd="0" presId="urn:microsoft.com/office/officeart/2005/8/layout/process5"/>
    <dgm:cxn modelId="{18ED6807-731A-49C8-A0D3-6422A3C9CB49}" type="presParOf" srcId="{1325EB95-5629-4269-B2BC-1E55D01830CC}" destId="{C3B2400E-21B2-4C52-9ED9-92E6D34EA0D6}" srcOrd="0" destOrd="0" presId="urn:microsoft.com/office/officeart/2005/8/layout/process5"/>
    <dgm:cxn modelId="{8C263AED-B654-4F0A-B0E7-8B9468281671}" type="presParOf" srcId="{E3DFDEBA-908A-451F-93FE-43A9EB13A29A}" destId="{9992EF5A-2705-44F0-886A-A456F4F41794}" srcOrd="4" destOrd="0" presId="urn:microsoft.com/office/officeart/2005/8/layout/process5"/>
    <dgm:cxn modelId="{9EFC89C2-4A61-4B44-9F77-E028BB06022B}" type="presParOf" srcId="{E3DFDEBA-908A-451F-93FE-43A9EB13A29A}" destId="{D70FB47A-E76D-49A8-9BBF-CB4241C6E70E}" srcOrd="5" destOrd="0" presId="urn:microsoft.com/office/officeart/2005/8/layout/process5"/>
    <dgm:cxn modelId="{3B73865F-BD43-41CA-BC3B-4600156C3D00}" type="presParOf" srcId="{D70FB47A-E76D-49A8-9BBF-CB4241C6E70E}" destId="{601F77EE-482D-4203-9755-70C9AE1B1E0D}" srcOrd="0" destOrd="0" presId="urn:microsoft.com/office/officeart/2005/8/layout/process5"/>
    <dgm:cxn modelId="{0DC03A6B-F80C-4D11-9D7C-33437EDFA66D}" type="presParOf" srcId="{E3DFDEBA-908A-451F-93FE-43A9EB13A29A}" destId="{F8F2D40E-4636-497B-BBE3-BC2D487399BB}" srcOrd="6" destOrd="0" presId="urn:microsoft.com/office/officeart/2005/8/layout/process5"/>
    <dgm:cxn modelId="{B460BB3C-BB2E-4B07-8E8B-F384060637F6}" type="presParOf" srcId="{E3DFDEBA-908A-451F-93FE-43A9EB13A29A}" destId="{DEBD00A4-07B2-43EA-9810-2A112B63B3E6}" srcOrd="7" destOrd="0" presId="urn:microsoft.com/office/officeart/2005/8/layout/process5"/>
    <dgm:cxn modelId="{12E8AAD3-5E06-4730-BFDD-CA05D2250DA1}" type="presParOf" srcId="{DEBD00A4-07B2-43EA-9810-2A112B63B3E6}" destId="{6755311C-9EE2-4559-B687-607FCABE64EA}" srcOrd="0" destOrd="0" presId="urn:microsoft.com/office/officeart/2005/8/layout/process5"/>
    <dgm:cxn modelId="{24ED8DA2-F8FD-4869-8C90-D40152D77876}" type="presParOf" srcId="{E3DFDEBA-908A-451F-93FE-43A9EB13A29A}" destId="{6C4C705B-58A1-4C8D-86BE-C8162D0AA868}" srcOrd="8" destOrd="0" presId="urn:microsoft.com/office/officeart/2005/8/layout/process5"/>
    <dgm:cxn modelId="{A79E489C-88D2-4694-BCF5-177EFCD92AF5}" type="presParOf" srcId="{E3DFDEBA-908A-451F-93FE-43A9EB13A29A}" destId="{CDE892A3-C33F-4DA1-BFB1-782D4001293A}" srcOrd="9" destOrd="0" presId="urn:microsoft.com/office/officeart/2005/8/layout/process5"/>
    <dgm:cxn modelId="{555F634C-1EEC-407E-AA67-B7D1A5782265}" type="presParOf" srcId="{CDE892A3-C33F-4DA1-BFB1-782D4001293A}" destId="{53871E54-2428-4D6A-83EF-2E3466FE2D29}" srcOrd="0" destOrd="0" presId="urn:microsoft.com/office/officeart/2005/8/layout/process5"/>
    <dgm:cxn modelId="{2F35EC06-77C7-42A8-B831-7A243117D22F}" type="presParOf" srcId="{E3DFDEBA-908A-451F-93FE-43A9EB13A29A}" destId="{82618BA3-8CF2-431A-A1AB-F72E0C6F1701}" srcOrd="10" destOrd="0" presId="urn:microsoft.com/office/officeart/2005/8/layout/process5"/>
    <dgm:cxn modelId="{7523AEA2-F7F6-4423-B1FD-B3708B5D400E}" type="presParOf" srcId="{E3DFDEBA-908A-451F-93FE-43A9EB13A29A}" destId="{3A5B5348-A6D0-489A-A521-04EFB9EAE86A}" srcOrd="11" destOrd="0" presId="urn:microsoft.com/office/officeart/2005/8/layout/process5"/>
    <dgm:cxn modelId="{ED97943F-311B-4499-BE53-DE1777AA9E51}" type="presParOf" srcId="{3A5B5348-A6D0-489A-A521-04EFB9EAE86A}" destId="{C5DE1172-7BE2-4C7A-83CE-92FE3B66D250}" srcOrd="0" destOrd="0" presId="urn:microsoft.com/office/officeart/2005/8/layout/process5"/>
    <dgm:cxn modelId="{68DA0ED0-DF56-484F-B09D-FA7ED4A11344}" type="presParOf" srcId="{E3DFDEBA-908A-451F-93FE-43A9EB13A29A}" destId="{251B837A-BF8A-4BBD-930A-4FFEEEBE0968}" srcOrd="12" destOrd="0" presId="urn:microsoft.com/office/officeart/2005/8/layout/process5"/>
    <dgm:cxn modelId="{7AFBF599-951E-46E1-859F-65DE86010EFC}" type="presParOf" srcId="{E3DFDEBA-908A-451F-93FE-43A9EB13A29A}" destId="{CCC26FF9-391E-45AE-A505-70250132F360}" srcOrd="13" destOrd="0" presId="urn:microsoft.com/office/officeart/2005/8/layout/process5"/>
    <dgm:cxn modelId="{DC843983-7E24-46C8-8C48-EB92C0B2387B}" type="presParOf" srcId="{CCC26FF9-391E-45AE-A505-70250132F360}" destId="{11A912C8-6167-46F3-9D34-888683637694}" srcOrd="0" destOrd="0" presId="urn:microsoft.com/office/officeart/2005/8/layout/process5"/>
    <dgm:cxn modelId="{92CB631D-02EA-48AA-BAC8-44AB97433142}" type="presParOf" srcId="{E3DFDEBA-908A-451F-93FE-43A9EB13A29A}" destId="{6DED3A64-1B5D-45DC-8B02-51F4E94ED041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83C569-AB78-4C46-997A-E235240FACA7}" type="doc">
      <dgm:prSet loTypeId="urn:microsoft.com/office/officeart/2005/8/layout/vProcess5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C5516DDA-5D1E-4081-AF06-6A85AAB659A3}">
      <dgm:prSet custT="1"/>
      <dgm:spPr/>
      <dgm:t>
        <a:bodyPr/>
        <a:lstStyle/>
        <a:p>
          <a:r>
            <a:rPr lang="hr-HR" sz="2000" b="1" dirty="0" smtClean="0"/>
            <a:t>IZVRŠNI SAŽETAK</a:t>
          </a:r>
          <a:endParaRPr lang="hr-HR" sz="2000" dirty="0"/>
        </a:p>
      </dgm:t>
    </dgm:pt>
    <dgm:pt modelId="{CA7CA537-9501-47AD-92B7-77E8104CC853}" type="parTrans" cxnId="{A7A9CA40-3B17-4862-99A5-4EB37DF10F70}">
      <dgm:prSet/>
      <dgm:spPr/>
      <dgm:t>
        <a:bodyPr/>
        <a:lstStyle/>
        <a:p>
          <a:endParaRPr lang="hr-HR" sz="2400"/>
        </a:p>
      </dgm:t>
    </dgm:pt>
    <dgm:pt modelId="{3DA79F64-CDDB-41D5-8A58-B6E5822BFA9C}" type="sibTrans" cxnId="{A7A9CA40-3B17-4862-99A5-4EB37DF10F70}">
      <dgm:prSet custT="1"/>
      <dgm:spPr/>
      <dgm:t>
        <a:bodyPr/>
        <a:lstStyle/>
        <a:p>
          <a:endParaRPr lang="hr-HR" sz="4000"/>
        </a:p>
      </dgm:t>
    </dgm:pt>
    <dgm:pt modelId="{BBAD1C58-E95F-4730-9793-9F252A495F9B}">
      <dgm:prSet custT="1"/>
      <dgm:spPr/>
      <dgm:t>
        <a:bodyPr/>
        <a:lstStyle/>
        <a:p>
          <a:r>
            <a:rPr lang="hr-HR" sz="1600" dirty="0" smtClean="0"/>
            <a:t>Predstavlja kratak pregled cijelog plana da bi se plan mogao brzo pregledati</a:t>
          </a:r>
          <a:endParaRPr lang="hr-HR" sz="1600" dirty="0"/>
        </a:p>
      </dgm:t>
    </dgm:pt>
    <dgm:pt modelId="{0E9999B6-6514-428D-8D63-33CC2B6CCB32}" type="parTrans" cxnId="{B816A169-EF69-457E-9D46-DEFAE502CFE7}">
      <dgm:prSet/>
      <dgm:spPr/>
      <dgm:t>
        <a:bodyPr/>
        <a:lstStyle/>
        <a:p>
          <a:endParaRPr lang="hr-HR" sz="2400"/>
        </a:p>
      </dgm:t>
    </dgm:pt>
    <dgm:pt modelId="{420123EC-821A-418A-B28E-1F899D4A1D79}" type="sibTrans" cxnId="{B816A169-EF69-457E-9D46-DEFAE502CFE7}">
      <dgm:prSet/>
      <dgm:spPr/>
      <dgm:t>
        <a:bodyPr/>
        <a:lstStyle/>
        <a:p>
          <a:endParaRPr lang="hr-HR" sz="2400"/>
        </a:p>
      </dgm:t>
    </dgm:pt>
    <dgm:pt modelId="{11DF33F1-4A28-4A45-88CB-A8C818494E7F}">
      <dgm:prSet custT="1"/>
      <dgm:spPr/>
      <dgm:t>
        <a:bodyPr/>
        <a:lstStyle/>
        <a:p>
          <a:r>
            <a:rPr lang="hr-HR" sz="1600" dirty="0" smtClean="0"/>
            <a:t>Predstavlja glavne točke plana (1 stranica)</a:t>
          </a:r>
          <a:endParaRPr lang="hr-HR" sz="1600" dirty="0"/>
        </a:p>
      </dgm:t>
    </dgm:pt>
    <dgm:pt modelId="{66DEB699-2A5A-4D68-9775-AE26D3C1FB84}" type="parTrans" cxnId="{1BACA074-9F05-4719-9A85-E6AA175D7F86}">
      <dgm:prSet/>
      <dgm:spPr/>
      <dgm:t>
        <a:bodyPr/>
        <a:lstStyle/>
        <a:p>
          <a:endParaRPr lang="hr-HR" sz="2400"/>
        </a:p>
      </dgm:t>
    </dgm:pt>
    <dgm:pt modelId="{DEC2EEBB-1F62-45D3-9A35-41D2303479A8}" type="sibTrans" cxnId="{1BACA074-9F05-4719-9A85-E6AA175D7F86}">
      <dgm:prSet/>
      <dgm:spPr/>
      <dgm:t>
        <a:bodyPr/>
        <a:lstStyle/>
        <a:p>
          <a:endParaRPr lang="hr-HR" sz="2400"/>
        </a:p>
      </dgm:t>
    </dgm:pt>
    <dgm:pt modelId="{DFBED5EC-C224-47EB-97B2-1FBC353D5BCF}">
      <dgm:prSet custT="1"/>
      <dgm:spPr/>
      <dgm:t>
        <a:bodyPr/>
        <a:lstStyle/>
        <a:p>
          <a:r>
            <a:rPr lang="hr-HR" sz="2000" b="1" smtClean="0"/>
            <a:t>TRENUTNA MARKETINŠKA SITUACIJA</a:t>
          </a:r>
          <a:endParaRPr lang="hr-HR" sz="2000"/>
        </a:p>
      </dgm:t>
    </dgm:pt>
    <dgm:pt modelId="{479F5950-8E79-4CAA-8CA4-D201809EEC79}" type="parTrans" cxnId="{5211CF48-0363-4E77-BEB6-11F702D0971E}">
      <dgm:prSet/>
      <dgm:spPr/>
      <dgm:t>
        <a:bodyPr/>
        <a:lstStyle/>
        <a:p>
          <a:endParaRPr lang="hr-HR" sz="2400"/>
        </a:p>
      </dgm:t>
    </dgm:pt>
    <dgm:pt modelId="{4259FCA8-C440-45C0-9B1A-3AF80D793A0C}" type="sibTrans" cxnId="{5211CF48-0363-4E77-BEB6-11F702D0971E}">
      <dgm:prSet custT="1"/>
      <dgm:spPr/>
      <dgm:t>
        <a:bodyPr/>
        <a:lstStyle/>
        <a:p>
          <a:endParaRPr lang="hr-HR" sz="4000"/>
        </a:p>
      </dgm:t>
    </dgm:pt>
    <dgm:pt modelId="{FBA5F8FB-E828-4667-8199-F2F648183EB1}">
      <dgm:prSet custT="1"/>
      <dgm:spPr/>
      <dgm:t>
        <a:bodyPr/>
        <a:lstStyle/>
        <a:p>
          <a:r>
            <a:rPr lang="hr-HR" sz="1600" dirty="0" smtClean="0"/>
            <a:t>Donosi podatke o tržištu, proizvodu, konkurenciji i distribuciji</a:t>
          </a:r>
          <a:endParaRPr lang="hr-HR" sz="1600" dirty="0"/>
        </a:p>
      </dgm:t>
    </dgm:pt>
    <dgm:pt modelId="{5B5C826C-16D1-402C-8EC7-3DAB64F03D1D}" type="parTrans" cxnId="{7B53ECB9-8996-43DE-B350-73A58713D292}">
      <dgm:prSet/>
      <dgm:spPr/>
      <dgm:t>
        <a:bodyPr/>
        <a:lstStyle/>
        <a:p>
          <a:endParaRPr lang="hr-HR" sz="2400"/>
        </a:p>
      </dgm:t>
    </dgm:pt>
    <dgm:pt modelId="{AB35D8A0-A241-422F-A85C-4FF788883605}" type="sibTrans" cxnId="{7B53ECB9-8996-43DE-B350-73A58713D292}">
      <dgm:prSet/>
      <dgm:spPr/>
      <dgm:t>
        <a:bodyPr/>
        <a:lstStyle/>
        <a:p>
          <a:endParaRPr lang="hr-HR" sz="2400"/>
        </a:p>
      </dgm:t>
    </dgm:pt>
    <dgm:pt modelId="{2CB0A500-88DD-4789-A4EF-B0C1F77BB317}">
      <dgm:prSet custT="1"/>
      <dgm:spPr/>
      <dgm:t>
        <a:bodyPr/>
        <a:lstStyle/>
        <a:p>
          <a:r>
            <a:rPr lang="hr-HR" sz="2000" b="1" dirty="0" smtClean="0"/>
            <a:t>SWOT ANALIZA</a:t>
          </a:r>
          <a:endParaRPr lang="hr-HR" sz="2000" dirty="0"/>
        </a:p>
      </dgm:t>
    </dgm:pt>
    <dgm:pt modelId="{FC536221-284B-44BB-8D5E-7529BAEB2995}" type="parTrans" cxnId="{E07DBD05-B9AD-4937-AED3-C90DE86A90E8}">
      <dgm:prSet/>
      <dgm:spPr/>
      <dgm:t>
        <a:bodyPr/>
        <a:lstStyle/>
        <a:p>
          <a:endParaRPr lang="hr-HR" sz="2400"/>
        </a:p>
      </dgm:t>
    </dgm:pt>
    <dgm:pt modelId="{66F4F568-11CF-4803-A1A0-577CF9879311}" type="sibTrans" cxnId="{E07DBD05-B9AD-4937-AED3-C90DE86A90E8}">
      <dgm:prSet custT="1"/>
      <dgm:spPr/>
      <dgm:t>
        <a:bodyPr/>
        <a:lstStyle/>
        <a:p>
          <a:endParaRPr lang="hr-HR" sz="4000"/>
        </a:p>
      </dgm:t>
    </dgm:pt>
    <dgm:pt modelId="{C1A90BFB-FF4F-46ED-88BF-66604D23501A}">
      <dgm:prSet custT="1"/>
      <dgm:spPr/>
      <dgm:t>
        <a:bodyPr/>
        <a:lstStyle/>
        <a:p>
          <a:r>
            <a:rPr lang="hr-HR" sz="1600" smtClean="0"/>
            <a:t>Utvrđuju se glavne snage i slabosti tvrtke te prilike i prijetnje iz okruženja</a:t>
          </a:r>
          <a:endParaRPr lang="hr-HR" sz="1600"/>
        </a:p>
      </dgm:t>
    </dgm:pt>
    <dgm:pt modelId="{17217F37-2A30-4268-8AF5-46847D535B8B}" type="parTrans" cxnId="{28212A63-E56F-4463-A271-188F9C418FCB}">
      <dgm:prSet/>
      <dgm:spPr/>
      <dgm:t>
        <a:bodyPr/>
        <a:lstStyle/>
        <a:p>
          <a:endParaRPr lang="hr-HR" sz="2400"/>
        </a:p>
      </dgm:t>
    </dgm:pt>
    <dgm:pt modelId="{D3351E13-589F-4C9D-9277-E56783CA9525}" type="sibTrans" cxnId="{28212A63-E56F-4463-A271-188F9C418FCB}">
      <dgm:prSet/>
      <dgm:spPr/>
      <dgm:t>
        <a:bodyPr/>
        <a:lstStyle/>
        <a:p>
          <a:endParaRPr lang="hr-HR" sz="2400"/>
        </a:p>
      </dgm:t>
    </dgm:pt>
    <dgm:pt modelId="{C4D4D25F-31A0-41B3-9839-56537ED1CB10}">
      <dgm:prSet custT="1"/>
      <dgm:spPr/>
      <dgm:t>
        <a:bodyPr/>
        <a:lstStyle/>
        <a:p>
          <a:r>
            <a:rPr lang="hr-HR" sz="2000" b="1" dirty="0" smtClean="0"/>
            <a:t>CILJEVI I PROBLEMI</a:t>
          </a:r>
          <a:endParaRPr lang="hr-HR" sz="2000" dirty="0"/>
        </a:p>
      </dgm:t>
    </dgm:pt>
    <dgm:pt modelId="{ED4BD064-24C5-4462-AD76-AB114FD17128}" type="parTrans" cxnId="{0DA2DB1F-F6B5-4C31-B185-03B55372861A}">
      <dgm:prSet/>
      <dgm:spPr/>
      <dgm:t>
        <a:bodyPr/>
        <a:lstStyle/>
        <a:p>
          <a:endParaRPr lang="hr-HR" sz="2400"/>
        </a:p>
      </dgm:t>
    </dgm:pt>
    <dgm:pt modelId="{BDA02BE2-D41C-4FC5-B3AF-17BDAD358E95}" type="sibTrans" cxnId="{0DA2DB1F-F6B5-4C31-B185-03B55372861A}">
      <dgm:prSet/>
      <dgm:spPr/>
      <dgm:t>
        <a:bodyPr/>
        <a:lstStyle/>
        <a:p>
          <a:endParaRPr lang="hr-HR" sz="2400"/>
        </a:p>
      </dgm:t>
    </dgm:pt>
    <dgm:pt modelId="{6EE42AFC-48D0-47D8-B858-71C69FB54EC5}">
      <dgm:prSet custT="1"/>
      <dgm:spPr/>
      <dgm:t>
        <a:bodyPr/>
        <a:lstStyle/>
        <a:p>
          <a:r>
            <a:rPr lang="hr-HR" sz="1600" smtClean="0"/>
            <a:t>Definiraju se ciljevi vezani uz proizvod, prodaju, tržišni udio, itd.</a:t>
          </a:r>
          <a:endParaRPr lang="hr-HR" sz="1600"/>
        </a:p>
      </dgm:t>
    </dgm:pt>
    <dgm:pt modelId="{F5409E24-AA3D-4DA6-AEA9-1E960D0534C0}" type="parTrans" cxnId="{7BA209C0-B5A3-476B-9516-C73916076F48}">
      <dgm:prSet/>
      <dgm:spPr/>
      <dgm:t>
        <a:bodyPr/>
        <a:lstStyle/>
        <a:p>
          <a:endParaRPr lang="hr-HR" sz="2400"/>
        </a:p>
      </dgm:t>
    </dgm:pt>
    <dgm:pt modelId="{E3F6CDBD-C9C2-48BB-9819-96BDDA88D48B}" type="sibTrans" cxnId="{7BA209C0-B5A3-476B-9516-C73916076F48}">
      <dgm:prSet/>
      <dgm:spPr/>
      <dgm:t>
        <a:bodyPr/>
        <a:lstStyle/>
        <a:p>
          <a:endParaRPr lang="hr-HR" sz="2400"/>
        </a:p>
      </dgm:t>
    </dgm:pt>
    <dgm:pt modelId="{99125CEE-EF96-438C-A5C4-496EEC53537F}">
      <dgm:prSet custT="1"/>
      <dgm:spPr/>
      <dgm:t>
        <a:bodyPr/>
        <a:lstStyle/>
        <a:p>
          <a:r>
            <a:rPr lang="hr-HR" sz="1600" dirty="0" smtClean="0"/>
            <a:t>Definiraju se mogući problemi koji mogu nastati u realizaciji, a mogu se trenutno predvidjeti</a:t>
          </a:r>
          <a:endParaRPr lang="hr-HR" sz="1600" dirty="0"/>
        </a:p>
      </dgm:t>
    </dgm:pt>
    <dgm:pt modelId="{0DBC2E76-21D9-451C-B5F0-D6423AD6C08D}" type="parTrans" cxnId="{1622C163-025F-48D8-A5F4-4B2A4D635E3C}">
      <dgm:prSet/>
      <dgm:spPr/>
      <dgm:t>
        <a:bodyPr/>
        <a:lstStyle/>
        <a:p>
          <a:endParaRPr lang="hr-HR" sz="2400"/>
        </a:p>
      </dgm:t>
    </dgm:pt>
    <dgm:pt modelId="{2839C136-CAEA-44D4-AC91-A4CEAB0B623A}" type="sibTrans" cxnId="{1622C163-025F-48D8-A5F4-4B2A4D635E3C}">
      <dgm:prSet/>
      <dgm:spPr/>
      <dgm:t>
        <a:bodyPr/>
        <a:lstStyle/>
        <a:p>
          <a:endParaRPr lang="hr-HR" sz="2400"/>
        </a:p>
      </dgm:t>
    </dgm:pt>
    <dgm:pt modelId="{A169FB0D-5C48-480B-B8B9-64773BAE9B94}" type="pres">
      <dgm:prSet presAssocID="{B883C569-AB78-4C46-997A-E235240FACA7}" presName="outerComposite" presStyleCnt="0">
        <dgm:presLayoutVars>
          <dgm:chMax val="5"/>
          <dgm:dir/>
          <dgm:resizeHandles val="exact"/>
        </dgm:presLayoutVars>
      </dgm:prSet>
      <dgm:spPr/>
    </dgm:pt>
    <dgm:pt modelId="{C8D38BF3-916F-435D-B6F2-E38E8FA7F7F6}" type="pres">
      <dgm:prSet presAssocID="{B883C569-AB78-4C46-997A-E235240FACA7}" presName="dummyMaxCanvas" presStyleCnt="0">
        <dgm:presLayoutVars/>
      </dgm:prSet>
      <dgm:spPr/>
    </dgm:pt>
    <dgm:pt modelId="{49BCFD30-CC95-431B-8006-543BB1A07AB8}" type="pres">
      <dgm:prSet presAssocID="{B883C569-AB78-4C46-997A-E235240FACA7}" presName="FourNodes_1" presStyleLbl="node1" presStyleIdx="0" presStyleCnt="4">
        <dgm:presLayoutVars>
          <dgm:bulletEnabled val="1"/>
        </dgm:presLayoutVars>
      </dgm:prSet>
      <dgm:spPr/>
    </dgm:pt>
    <dgm:pt modelId="{372CE43A-0140-4639-AC02-F63EB03C504D}" type="pres">
      <dgm:prSet presAssocID="{B883C569-AB78-4C46-997A-E235240FACA7}" presName="FourNodes_2" presStyleLbl="node1" presStyleIdx="1" presStyleCnt="4">
        <dgm:presLayoutVars>
          <dgm:bulletEnabled val="1"/>
        </dgm:presLayoutVars>
      </dgm:prSet>
      <dgm:spPr/>
    </dgm:pt>
    <dgm:pt modelId="{E7517B17-2B72-4DF1-B9AE-3003218D22C5}" type="pres">
      <dgm:prSet presAssocID="{B883C569-AB78-4C46-997A-E235240FACA7}" presName="FourNodes_3" presStyleLbl="node1" presStyleIdx="2" presStyleCnt="4">
        <dgm:presLayoutVars>
          <dgm:bulletEnabled val="1"/>
        </dgm:presLayoutVars>
      </dgm:prSet>
      <dgm:spPr/>
    </dgm:pt>
    <dgm:pt modelId="{4F525CBF-6F0A-45AA-B7F6-03DA9C10C0FD}" type="pres">
      <dgm:prSet presAssocID="{B883C569-AB78-4C46-997A-E235240FACA7}" presName="FourNodes_4" presStyleLbl="node1" presStyleIdx="3" presStyleCnt="4">
        <dgm:presLayoutVars>
          <dgm:bulletEnabled val="1"/>
        </dgm:presLayoutVars>
      </dgm:prSet>
      <dgm:spPr/>
    </dgm:pt>
    <dgm:pt modelId="{2AB02E27-4652-4FE8-BA7A-4A4227ADB92B}" type="pres">
      <dgm:prSet presAssocID="{B883C569-AB78-4C46-997A-E235240FACA7}" presName="FourConn_1-2" presStyleLbl="fgAccFollowNode1" presStyleIdx="0" presStyleCnt="3">
        <dgm:presLayoutVars>
          <dgm:bulletEnabled val="1"/>
        </dgm:presLayoutVars>
      </dgm:prSet>
      <dgm:spPr/>
    </dgm:pt>
    <dgm:pt modelId="{793F80C4-A646-4ADA-8386-F1FABF59AF68}" type="pres">
      <dgm:prSet presAssocID="{B883C569-AB78-4C46-997A-E235240FACA7}" presName="FourConn_2-3" presStyleLbl="fgAccFollowNode1" presStyleIdx="1" presStyleCnt="3">
        <dgm:presLayoutVars>
          <dgm:bulletEnabled val="1"/>
        </dgm:presLayoutVars>
      </dgm:prSet>
      <dgm:spPr/>
    </dgm:pt>
    <dgm:pt modelId="{976F43DD-1C25-491A-9BB4-C2435500FB94}" type="pres">
      <dgm:prSet presAssocID="{B883C569-AB78-4C46-997A-E235240FACA7}" presName="FourConn_3-4" presStyleLbl="fgAccFollowNode1" presStyleIdx="2" presStyleCnt="3">
        <dgm:presLayoutVars>
          <dgm:bulletEnabled val="1"/>
        </dgm:presLayoutVars>
      </dgm:prSet>
      <dgm:spPr/>
    </dgm:pt>
    <dgm:pt modelId="{3173396F-4BD0-49F3-A58F-8F3AD9F5DDB1}" type="pres">
      <dgm:prSet presAssocID="{B883C569-AB78-4C46-997A-E235240FACA7}" presName="FourNodes_1_text" presStyleLbl="node1" presStyleIdx="3" presStyleCnt="4">
        <dgm:presLayoutVars>
          <dgm:bulletEnabled val="1"/>
        </dgm:presLayoutVars>
      </dgm:prSet>
      <dgm:spPr/>
    </dgm:pt>
    <dgm:pt modelId="{C144CC0F-1921-4D49-8C32-400205618EF3}" type="pres">
      <dgm:prSet presAssocID="{B883C569-AB78-4C46-997A-E235240FACA7}" presName="FourNodes_2_text" presStyleLbl="node1" presStyleIdx="3" presStyleCnt="4">
        <dgm:presLayoutVars>
          <dgm:bulletEnabled val="1"/>
        </dgm:presLayoutVars>
      </dgm:prSet>
      <dgm:spPr/>
    </dgm:pt>
    <dgm:pt modelId="{A15D6139-D672-4A69-B7C2-759BDB108488}" type="pres">
      <dgm:prSet presAssocID="{B883C569-AB78-4C46-997A-E235240FACA7}" presName="FourNodes_3_text" presStyleLbl="node1" presStyleIdx="3" presStyleCnt="4">
        <dgm:presLayoutVars>
          <dgm:bulletEnabled val="1"/>
        </dgm:presLayoutVars>
      </dgm:prSet>
      <dgm:spPr/>
    </dgm:pt>
    <dgm:pt modelId="{E820CC50-CDA7-4C7A-B2CC-CE1FCE5C9B4B}" type="pres">
      <dgm:prSet presAssocID="{B883C569-AB78-4C46-997A-E235240FACA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DA2DB1F-F6B5-4C31-B185-03B55372861A}" srcId="{B883C569-AB78-4C46-997A-E235240FACA7}" destId="{C4D4D25F-31A0-41B3-9839-56537ED1CB10}" srcOrd="3" destOrd="0" parTransId="{ED4BD064-24C5-4462-AD76-AB114FD17128}" sibTransId="{BDA02BE2-D41C-4FC5-B3AF-17BDAD358E95}"/>
    <dgm:cxn modelId="{AAC81293-B21D-44AC-8ED0-5028FFC7F960}" type="presOf" srcId="{BBAD1C58-E95F-4730-9793-9F252A495F9B}" destId="{3173396F-4BD0-49F3-A58F-8F3AD9F5DDB1}" srcOrd="1" destOrd="1" presId="urn:microsoft.com/office/officeart/2005/8/layout/vProcess5"/>
    <dgm:cxn modelId="{0CC4B5DC-D6FC-474E-B100-E84493AD89F0}" type="presOf" srcId="{2CB0A500-88DD-4789-A4EF-B0C1F77BB317}" destId="{E7517B17-2B72-4DF1-B9AE-3003218D22C5}" srcOrd="0" destOrd="0" presId="urn:microsoft.com/office/officeart/2005/8/layout/vProcess5"/>
    <dgm:cxn modelId="{E07DBD05-B9AD-4937-AED3-C90DE86A90E8}" srcId="{B883C569-AB78-4C46-997A-E235240FACA7}" destId="{2CB0A500-88DD-4789-A4EF-B0C1F77BB317}" srcOrd="2" destOrd="0" parTransId="{FC536221-284B-44BB-8D5E-7529BAEB2995}" sibTransId="{66F4F568-11CF-4803-A1A0-577CF9879311}"/>
    <dgm:cxn modelId="{28212A63-E56F-4463-A271-188F9C418FCB}" srcId="{2CB0A500-88DD-4789-A4EF-B0C1F77BB317}" destId="{C1A90BFB-FF4F-46ED-88BF-66604D23501A}" srcOrd="0" destOrd="0" parTransId="{17217F37-2A30-4268-8AF5-46847D535B8B}" sibTransId="{D3351E13-589F-4C9D-9277-E56783CA9525}"/>
    <dgm:cxn modelId="{E96B01A8-FF20-46EB-B8EA-36C12C4B7AB6}" type="presOf" srcId="{C5516DDA-5D1E-4081-AF06-6A85AAB659A3}" destId="{3173396F-4BD0-49F3-A58F-8F3AD9F5DDB1}" srcOrd="1" destOrd="0" presId="urn:microsoft.com/office/officeart/2005/8/layout/vProcess5"/>
    <dgm:cxn modelId="{53C7A9BE-7414-45D9-B42E-26371B07DFBD}" type="presOf" srcId="{99125CEE-EF96-438C-A5C4-496EEC53537F}" destId="{4F525CBF-6F0A-45AA-B7F6-03DA9C10C0FD}" srcOrd="0" destOrd="2" presId="urn:microsoft.com/office/officeart/2005/8/layout/vProcess5"/>
    <dgm:cxn modelId="{4FEDD925-BF47-44F3-8700-444A280BBCBB}" type="presOf" srcId="{6EE42AFC-48D0-47D8-B858-71C69FB54EC5}" destId="{E820CC50-CDA7-4C7A-B2CC-CE1FCE5C9B4B}" srcOrd="1" destOrd="1" presId="urn:microsoft.com/office/officeart/2005/8/layout/vProcess5"/>
    <dgm:cxn modelId="{C25A1BEF-8BED-41AB-9C52-863CC868F406}" type="presOf" srcId="{99125CEE-EF96-438C-A5C4-496EEC53537F}" destId="{E820CC50-CDA7-4C7A-B2CC-CE1FCE5C9B4B}" srcOrd="1" destOrd="2" presId="urn:microsoft.com/office/officeart/2005/8/layout/vProcess5"/>
    <dgm:cxn modelId="{A7A9CA40-3B17-4862-99A5-4EB37DF10F70}" srcId="{B883C569-AB78-4C46-997A-E235240FACA7}" destId="{C5516DDA-5D1E-4081-AF06-6A85AAB659A3}" srcOrd="0" destOrd="0" parTransId="{CA7CA537-9501-47AD-92B7-77E8104CC853}" sibTransId="{3DA79F64-CDDB-41D5-8A58-B6E5822BFA9C}"/>
    <dgm:cxn modelId="{7BA209C0-B5A3-476B-9516-C73916076F48}" srcId="{C4D4D25F-31A0-41B3-9839-56537ED1CB10}" destId="{6EE42AFC-48D0-47D8-B858-71C69FB54EC5}" srcOrd="0" destOrd="0" parTransId="{F5409E24-AA3D-4DA6-AEA9-1E960D0534C0}" sibTransId="{E3F6CDBD-C9C2-48BB-9819-96BDDA88D48B}"/>
    <dgm:cxn modelId="{1BACA074-9F05-4719-9A85-E6AA175D7F86}" srcId="{C5516DDA-5D1E-4081-AF06-6A85AAB659A3}" destId="{11DF33F1-4A28-4A45-88CB-A8C818494E7F}" srcOrd="1" destOrd="0" parTransId="{66DEB699-2A5A-4D68-9775-AE26D3C1FB84}" sibTransId="{DEC2EEBB-1F62-45D3-9A35-41D2303479A8}"/>
    <dgm:cxn modelId="{50D86794-9198-4DE6-8AA7-7E10F41CAD7B}" type="presOf" srcId="{C1A90BFB-FF4F-46ED-88BF-66604D23501A}" destId="{A15D6139-D672-4A69-B7C2-759BDB108488}" srcOrd="1" destOrd="1" presId="urn:microsoft.com/office/officeart/2005/8/layout/vProcess5"/>
    <dgm:cxn modelId="{622D7A6E-3045-421F-ABA8-D8275CCA3319}" type="presOf" srcId="{C4D4D25F-31A0-41B3-9839-56537ED1CB10}" destId="{4F525CBF-6F0A-45AA-B7F6-03DA9C10C0FD}" srcOrd="0" destOrd="0" presId="urn:microsoft.com/office/officeart/2005/8/layout/vProcess5"/>
    <dgm:cxn modelId="{249EA6E3-D0A3-47FA-843E-44BACADCD833}" type="presOf" srcId="{FBA5F8FB-E828-4667-8199-F2F648183EB1}" destId="{C144CC0F-1921-4D49-8C32-400205618EF3}" srcOrd="1" destOrd="1" presId="urn:microsoft.com/office/officeart/2005/8/layout/vProcess5"/>
    <dgm:cxn modelId="{FA6F6115-C271-4F28-AD1F-690166116714}" type="presOf" srcId="{C4D4D25F-31A0-41B3-9839-56537ED1CB10}" destId="{E820CC50-CDA7-4C7A-B2CC-CE1FCE5C9B4B}" srcOrd="1" destOrd="0" presId="urn:microsoft.com/office/officeart/2005/8/layout/vProcess5"/>
    <dgm:cxn modelId="{E6CC409E-9883-496D-BF7E-40A25907E269}" type="presOf" srcId="{11DF33F1-4A28-4A45-88CB-A8C818494E7F}" destId="{49BCFD30-CC95-431B-8006-543BB1A07AB8}" srcOrd="0" destOrd="2" presId="urn:microsoft.com/office/officeart/2005/8/layout/vProcess5"/>
    <dgm:cxn modelId="{8727CADA-35F0-4CD1-A371-F2B390724CDF}" type="presOf" srcId="{DFBED5EC-C224-47EB-97B2-1FBC353D5BCF}" destId="{C144CC0F-1921-4D49-8C32-400205618EF3}" srcOrd="1" destOrd="0" presId="urn:microsoft.com/office/officeart/2005/8/layout/vProcess5"/>
    <dgm:cxn modelId="{F824C839-5CB6-4B46-AFF3-EE38D834D6AE}" type="presOf" srcId="{11DF33F1-4A28-4A45-88CB-A8C818494E7F}" destId="{3173396F-4BD0-49F3-A58F-8F3AD9F5DDB1}" srcOrd="1" destOrd="2" presId="urn:microsoft.com/office/officeart/2005/8/layout/vProcess5"/>
    <dgm:cxn modelId="{6A4946BE-EB87-48E3-A484-D38DBA82F009}" type="presOf" srcId="{3DA79F64-CDDB-41D5-8A58-B6E5822BFA9C}" destId="{2AB02E27-4652-4FE8-BA7A-4A4227ADB92B}" srcOrd="0" destOrd="0" presId="urn:microsoft.com/office/officeart/2005/8/layout/vProcess5"/>
    <dgm:cxn modelId="{71E4F970-C9AB-4C63-8D02-A87324C70616}" type="presOf" srcId="{4259FCA8-C440-45C0-9B1A-3AF80D793A0C}" destId="{793F80C4-A646-4ADA-8386-F1FABF59AF68}" srcOrd="0" destOrd="0" presId="urn:microsoft.com/office/officeart/2005/8/layout/vProcess5"/>
    <dgm:cxn modelId="{1622C163-025F-48D8-A5F4-4B2A4D635E3C}" srcId="{C4D4D25F-31A0-41B3-9839-56537ED1CB10}" destId="{99125CEE-EF96-438C-A5C4-496EEC53537F}" srcOrd="1" destOrd="0" parTransId="{0DBC2E76-21D9-451C-B5F0-D6423AD6C08D}" sibTransId="{2839C136-CAEA-44D4-AC91-A4CEAB0B623A}"/>
    <dgm:cxn modelId="{50A893B4-AFB4-4105-AFF2-42644DE40A0A}" type="presOf" srcId="{2CB0A500-88DD-4789-A4EF-B0C1F77BB317}" destId="{A15D6139-D672-4A69-B7C2-759BDB108488}" srcOrd="1" destOrd="0" presId="urn:microsoft.com/office/officeart/2005/8/layout/vProcess5"/>
    <dgm:cxn modelId="{7B53ECB9-8996-43DE-B350-73A58713D292}" srcId="{DFBED5EC-C224-47EB-97B2-1FBC353D5BCF}" destId="{FBA5F8FB-E828-4667-8199-F2F648183EB1}" srcOrd="0" destOrd="0" parTransId="{5B5C826C-16D1-402C-8EC7-3DAB64F03D1D}" sibTransId="{AB35D8A0-A241-422F-A85C-4FF788883605}"/>
    <dgm:cxn modelId="{0600A2D6-68C4-471F-85EA-4026C7E1BCBA}" type="presOf" srcId="{DFBED5EC-C224-47EB-97B2-1FBC353D5BCF}" destId="{372CE43A-0140-4639-AC02-F63EB03C504D}" srcOrd="0" destOrd="0" presId="urn:microsoft.com/office/officeart/2005/8/layout/vProcess5"/>
    <dgm:cxn modelId="{7D54172C-3D9C-4AA0-901C-76117D7EA994}" type="presOf" srcId="{66F4F568-11CF-4803-A1A0-577CF9879311}" destId="{976F43DD-1C25-491A-9BB4-C2435500FB94}" srcOrd="0" destOrd="0" presId="urn:microsoft.com/office/officeart/2005/8/layout/vProcess5"/>
    <dgm:cxn modelId="{8BE43372-051C-43C3-9EC1-7ADCC28D0DD2}" type="presOf" srcId="{C5516DDA-5D1E-4081-AF06-6A85AAB659A3}" destId="{49BCFD30-CC95-431B-8006-543BB1A07AB8}" srcOrd="0" destOrd="0" presId="urn:microsoft.com/office/officeart/2005/8/layout/vProcess5"/>
    <dgm:cxn modelId="{F8D54BEA-2DAE-404B-8656-95188DF5E5C8}" type="presOf" srcId="{C1A90BFB-FF4F-46ED-88BF-66604D23501A}" destId="{E7517B17-2B72-4DF1-B9AE-3003218D22C5}" srcOrd="0" destOrd="1" presId="urn:microsoft.com/office/officeart/2005/8/layout/vProcess5"/>
    <dgm:cxn modelId="{8E2EEBCA-5204-4015-AD0C-4EF20DE78C16}" type="presOf" srcId="{B883C569-AB78-4C46-997A-E235240FACA7}" destId="{A169FB0D-5C48-480B-B8B9-64773BAE9B94}" srcOrd="0" destOrd="0" presId="urn:microsoft.com/office/officeart/2005/8/layout/vProcess5"/>
    <dgm:cxn modelId="{BDAA3B6E-4C1D-43CA-8936-A28B4191821E}" type="presOf" srcId="{BBAD1C58-E95F-4730-9793-9F252A495F9B}" destId="{49BCFD30-CC95-431B-8006-543BB1A07AB8}" srcOrd="0" destOrd="1" presId="urn:microsoft.com/office/officeart/2005/8/layout/vProcess5"/>
    <dgm:cxn modelId="{DC7963AA-C9C4-4B4B-8DE9-3CCA284DE68C}" type="presOf" srcId="{6EE42AFC-48D0-47D8-B858-71C69FB54EC5}" destId="{4F525CBF-6F0A-45AA-B7F6-03DA9C10C0FD}" srcOrd="0" destOrd="1" presId="urn:microsoft.com/office/officeart/2005/8/layout/vProcess5"/>
    <dgm:cxn modelId="{5211CF48-0363-4E77-BEB6-11F702D0971E}" srcId="{B883C569-AB78-4C46-997A-E235240FACA7}" destId="{DFBED5EC-C224-47EB-97B2-1FBC353D5BCF}" srcOrd="1" destOrd="0" parTransId="{479F5950-8E79-4CAA-8CA4-D201809EEC79}" sibTransId="{4259FCA8-C440-45C0-9B1A-3AF80D793A0C}"/>
    <dgm:cxn modelId="{071CFB5C-1455-4555-AD1B-AE8DD33B155B}" type="presOf" srcId="{FBA5F8FB-E828-4667-8199-F2F648183EB1}" destId="{372CE43A-0140-4639-AC02-F63EB03C504D}" srcOrd="0" destOrd="1" presId="urn:microsoft.com/office/officeart/2005/8/layout/vProcess5"/>
    <dgm:cxn modelId="{B816A169-EF69-457E-9D46-DEFAE502CFE7}" srcId="{C5516DDA-5D1E-4081-AF06-6A85AAB659A3}" destId="{BBAD1C58-E95F-4730-9793-9F252A495F9B}" srcOrd="0" destOrd="0" parTransId="{0E9999B6-6514-428D-8D63-33CC2B6CCB32}" sibTransId="{420123EC-821A-418A-B28E-1F899D4A1D79}"/>
    <dgm:cxn modelId="{F237D3B3-2ACA-481F-801F-DB97B5D92296}" type="presParOf" srcId="{A169FB0D-5C48-480B-B8B9-64773BAE9B94}" destId="{C8D38BF3-916F-435D-B6F2-E38E8FA7F7F6}" srcOrd="0" destOrd="0" presId="urn:microsoft.com/office/officeart/2005/8/layout/vProcess5"/>
    <dgm:cxn modelId="{EFE64940-B5CF-495B-8423-5F690B9C0D62}" type="presParOf" srcId="{A169FB0D-5C48-480B-B8B9-64773BAE9B94}" destId="{49BCFD30-CC95-431B-8006-543BB1A07AB8}" srcOrd="1" destOrd="0" presId="urn:microsoft.com/office/officeart/2005/8/layout/vProcess5"/>
    <dgm:cxn modelId="{229809D8-CF75-4762-A791-76D6C5B4ED37}" type="presParOf" srcId="{A169FB0D-5C48-480B-B8B9-64773BAE9B94}" destId="{372CE43A-0140-4639-AC02-F63EB03C504D}" srcOrd="2" destOrd="0" presId="urn:microsoft.com/office/officeart/2005/8/layout/vProcess5"/>
    <dgm:cxn modelId="{73B2D315-F174-457D-9C4A-4AA510EE0521}" type="presParOf" srcId="{A169FB0D-5C48-480B-B8B9-64773BAE9B94}" destId="{E7517B17-2B72-4DF1-B9AE-3003218D22C5}" srcOrd="3" destOrd="0" presId="urn:microsoft.com/office/officeart/2005/8/layout/vProcess5"/>
    <dgm:cxn modelId="{23C0714B-6075-476A-B04D-9843D734853D}" type="presParOf" srcId="{A169FB0D-5C48-480B-B8B9-64773BAE9B94}" destId="{4F525CBF-6F0A-45AA-B7F6-03DA9C10C0FD}" srcOrd="4" destOrd="0" presId="urn:microsoft.com/office/officeart/2005/8/layout/vProcess5"/>
    <dgm:cxn modelId="{2A4744FB-23B2-42FD-AADA-7795C505D171}" type="presParOf" srcId="{A169FB0D-5C48-480B-B8B9-64773BAE9B94}" destId="{2AB02E27-4652-4FE8-BA7A-4A4227ADB92B}" srcOrd="5" destOrd="0" presId="urn:microsoft.com/office/officeart/2005/8/layout/vProcess5"/>
    <dgm:cxn modelId="{00098E0C-51C4-4BC6-A4BD-005C2D1887AA}" type="presParOf" srcId="{A169FB0D-5C48-480B-B8B9-64773BAE9B94}" destId="{793F80C4-A646-4ADA-8386-F1FABF59AF68}" srcOrd="6" destOrd="0" presId="urn:microsoft.com/office/officeart/2005/8/layout/vProcess5"/>
    <dgm:cxn modelId="{1CCACA93-9B16-424A-8C6B-59879F9B25DD}" type="presParOf" srcId="{A169FB0D-5C48-480B-B8B9-64773BAE9B94}" destId="{976F43DD-1C25-491A-9BB4-C2435500FB94}" srcOrd="7" destOrd="0" presId="urn:microsoft.com/office/officeart/2005/8/layout/vProcess5"/>
    <dgm:cxn modelId="{39B0A28D-740A-495B-8794-5BE8C627DF07}" type="presParOf" srcId="{A169FB0D-5C48-480B-B8B9-64773BAE9B94}" destId="{3173396F-4BD0-49F3-A58F-8F3AD9F5DDB1}" srcOrd="8" destOrd="0" presId="urn:microsoft.com/office/officeart/2005/8/layout/vProcess5"/>
    <dgm:cxn modelId="{8C5C5DE9-09BD-4B84-BC53-433EA52EC730}" type="presParOf" srcId="{A169FB0D-5C48-480B-B8B9-64773BAE9B94}" destId="{C144CC0F-1921-4D49-8C32-400205618EF3}" srcOrd="9" destOrd="0" presId="urn:microsoft.com/office/officeart/2005/8/layout/vProcess5"/>
    <dgm:cxn modelId="{CFB7B666-1851-4AC4-8BBE-E692526E0D54}" type="presParOf" srcId="{A169FB0D-5C48-480B-B8B9-64773BAE9B94}" destId="{A15D6139-D672-4A69-B7C2-759BDB108488}" srcOrd="10" destOrd="0" presId="urn:microsoft.com/office/officeart/2005/8/layout/vProcess5"/>
    <dgm:cxn modelId="{B4AC1DBC-34EC-433F-999C-C35CE9C2163B}" type="presParOf" srcId="{A169FB0D-5C48-480B-B8B9-64773BAE9B94}" destId="{E820CC50-CDA7-4C7A-B2CC-CE1FCE5C9B4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9423FB-2E0E-4822-B1B8-4E94E6173B19}" type="doc">
      <dgm:prSet loTypeId="urn:microsoft.com/office/officeart/2005/8/layout/vProcess5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6B672731-395F-439C-8A63-1A0DAE523818}">
      <dgm:prSet phldrT="[Text]" custT="1"/>
      <dgm:spPr/>
      <dgm:t>
        <a:bodyPr/>
        <a:lstStyle/>
        <a:p>
          <a:r>
            <a:rPr lang="hr-HR" sz="2000" b="1" dirty="0" smtClean="0"/>
            <a:t>MARKETINŠKA STRATEGIJA</a:t>
          </a:r>
          <a:endParaRPr lang="hr-HR" sz="2000" dirty="0"/>
        </a:p>
      </dgm:t>
    </dgm:pt>
    <dgm:pt modelId="{F1BA833F-17AB-4EF2-AEDC-13D1E3423F02}" type="parTrans" cxnId="{42BE3D61-7234-420B-8BF1-FB6B756B8B88}">
      <dgm:prSet/>
      <dgm:spPr/>
      <dgm:t>
        <a:bodyPr/>
        <a:lstStyle/>
        <a:p>
          <a:endParaRPr lang="hr-HR" sz="2400"/>
        </a:p>
      </dgm:t>
    </dgm:pt>
    <dgm:pt modelId="{6E014905-53CC-4C0D-AC10-D6DC6D18CB13}" type="sibTrans" cxnId="{42BE3D61-7234-420B-8BF1-FB6B756B8B88}">
      <dgm:prSet custT="1"/>
      <dgm:spPr/>
      <dgm:t>
        <a:bodyPr/>
        <a:lstStyle/>
        <a:p>
          <a:endParaRPr lang="hr-HR" sz="4000"/>
        </a:p>
      </dgm:t>
    </dgm:pt>
    <dgm:pt modelId="{DEB5CFA8-194F-41CC-8966-93D8600B27CB}">
      <dgm:prSet custT="1"/>
      <dgm:spPr/>
      <dgm:t>
        <a:bodyPr/>
        <a:lstStyle/>
        <a:p>
          <a:r>
            <a:rPr lang="hr-HR" sz="1600" dirty="0" smtClean="0"/>
            <a:t>Određuju se  aktivnosti vezane uz određene elemente marketinškog spleta (4P) koje moraju biti usklađene  i razrađene</a:t>
          </a:r>
          <a:endParaRPr lang="hr-HR" sz="1600" dirty="0"/>
        </a:p>
      </dgm:t>
    </dgm:pt>
    <dgm:pt modelId="{ADB09A08-7387-4666-82E4-ACB82D215618}" type="parTrans" cxnId="{53C40945-C722-45E7-995D-CF8DFBF99B11}">
      <dgm:prSet/>
      <dgm:spPr/>
      <dgm:t>
        <a:bodyPr/>
        <a:lstStyle/>
        <a:p>
          <a:endParaRPr lang="hr-HR" sz="2400"/>
        </a:p>
      </dgm:t>
    </dgm:pt>
    <dgm:pt modelId="{0B225196-EF30-4449-B51C-F2C737E1123B}" type="sibTrans" cxnId="{53C40945-C722-45E7-995D-CF8DFBF99B11}">
      <dgm:prSet/>
      <dgm:spPr/>
      <dgm:t>
        <a:bodyPr/>
        <a:lstStyle/>
        <a:p>
          <a:endParaRPr lang="hr-HR" sz="2400"/>
        </a:p>
      </dgm:t>
    </dgm:pt>
    <dgm:pt modelId="{48C87D53-D387-4FBA-81E9-64B7A456CBB3}">
      <dgm:prSet custT="1"/>
      <dgm:spPr/>
      <dgm:t>
        <a:bodyPr/>
        <a:lstStyle/>
        <a:p>
          <a:r>
            <a:rPr lang="hr-HR" sz="1600" dirty="0" smtClean="0"/>
            <a:t>Određuje se što će se učiniti, kada će se učiniti, tko će to učiniti i sl. </a:t>
          </a:r>
          <a:endParaRPr lang="hr-HR" sz="1600" dirty="0"/>
        </a:p>
      </dgm:t>
    </dgm:pt>
    <dgm:pt modelId="{3BB42EA5-EEC5-4F80-AE30-70C6E0F26F35}" type="parTrans" cxnId="{3008AAFF-667A-4F3E-A57B-2021F97E31F0}">
      <dgm:prSet/>
      <dgm:spPr/>
      <dgm:t>
        <a:bodyPr/>
        <a:lstStyle/>
        <a:p>
          <a:endParaRPr lang="hr-HR" sz="2400"/>
        </a:p>
      </dgm:t>
    </dgm:pt>
    <dgm:pt modelId="{B2C3EC2E-6D3C-484A-BDB6-9F20995B94A1}" type="sibTrans" cxnId="{3008AAFF-667A-4F3E-A57B-2021F97E31F0}">
      <dgm:prSet/>
      <dgm:spPr/>
      <dgm:t>
        <a:bodyPr/>
        <a:lstStyle/>
        <a:p>
          <a:endParaRPr lang="hr-HR" sz="2400"/>
        </a:p>
      </dgm:t>
    </dgm:pt>
    <dgm:pt modelId="{C41A6A81-D722-47DE-8D11-0035A9469F55}">
      <dgm:prSet custT="1"/>
      <dgm:spPr/>
      <dgm:t>
        <a:bodyPr/>
        <a:lstStyle/>
        <a:p>
          <a:r>
            <a:rPr lang="hr-HR" sz="2000" b="1" dirty="0" smtClean="0"/>
            <a:t>PRORAČUN MARKETINGA</a:t>
          </a:r>
          <a:endParaRPr lang="hr-HR" sz="2000" b="1" dirty="0"/>
        </a:p>
      </dgm:t>
    </dgm:pt>
    <dgm:pt modelId="{F2D14E7A-3C6F-48AF-9AB5-A5B4A133D183}" type="parTrans" cxnId="{A02D6D05-7592-4F98-9C3C-457E00BE7EB6}">
      <dgm:prSet/>
      <dgm:spPr/>
      <dgm:t>
        <a:bodyPr/>
        <a:lstStyle/>
        <a:p>
          <a:endParaRPr lang="hr-HR" sz="2400"/>
        </a:p>
      </dgm:t>
    </dgm:pt>
    <dgm:pt modelId="{35330468-6F61-41FF-BF17-7E2DB32C1606}" type="sibTrans" cxnId="{A02D6D05-7592-4F98-9C3C-457E00BE7EB6}">
      <dgm:prSet custT="1"/>
      <dgm:spPr/>
      <dgm:t>
        <a:bodyPr/>
        <a:lstStyle/>
        <a:p>
          <a:endParaRPr lang="hr-HR" sz="4000"/>
        </a:p>
      </dgm:t>
    </dgm:pt>
    <dgm:pt modelId="{D7C4CEF0-6A3C-46D3-A87E-C58F9636E5EE}">
      <dgm:prSet custT="1"/>
      <dgm:spPr/>
      <dgm:t>
        <a:bodyPr/>
        <a:lstStyle/>
        <a:p>
          <a:r>
            <a:rPr lang="hr-HR" sz="1600" smtClean="0"/>
            <a:t>Na temelju plana aktivnosti sastavlja se proračun, ali se i na temelju proračuna mogu korigirati pojedine aktivnosti (ako npr. nemamo dostatno sredstava)</a:t>
          </a:r>
          <a:endParaRPr lang="hr-HR" sz="1600"/>
        </a:p>
      </dgm:t>
    </dgm:pt>
    <dgm:pt modelId="{5D77FDC9-9797-4BED-BE96-61CFE597ABE7}" type="parTrans" cxnId="{D274211E-840E-4137-8CF2-061F7A3CD7DC}">
      <dgm:prSet/>
      <dgm:spPr/>
      <dgm:t>
        <a:bodyPr/>
        <a:lstStyle/>
        <a:p>
          <a:endParaRPr lang="hr-HR" sz="2400"/>
        </a:p>
      </dgm:t>
    </dgm:pt>
    <dgm:pt modelId="{2619C51A-D53A-4CA4-8A1C-9247E03885FD}" type="sibTrans" cxnId="{D274211E-840E-4137-8CF2-061F7A3CD7DC}">
      <dgm:prSet/>
      <dgm:spPr/>
      <dgm:t>
        <a:bodyPr/>
        <a:lstStyle/>
        <a:p>
          <a:endParaRPr lang="hr-HR" sz="2400"/>
        </a:p>
      </dgm:t>
    </dgm:pt>
    <dgm:pt modelId="{14BE871C-3A6C-47DC-9813-39AF413CB8A6}">
      <dgm:prSet custT="1"/>
      <dgm:spPr/>
      <dgm:t>
        <a:bodyPr/>
        <a:lstStyle/>
        <a:p>
          <a:r>
            <a:rPr lang="hr-HR" sz="2000" b="1" dirty="0" smtClean="0"/>
            <a:t>KONTROLA</a:t>
          </a:r>
          <a:endParaRPr lang="hr-HR" sz="2000" b="1" dirty="0"/>
        </a:p>
      </dgm:t>
    </dgm:pt>
    <dgm:pt modelId="{CF3F96CC-E893-4A95-B963-1D420C99757E}" type="parTrans" cxnId="{A8604C37-C5F0-4BF5-9BA4-3517594CE88E}">
      <dgm:prSet/>
      <dgm:spPr/>
      <dgm:t>
        <a:bodyPr/>
        <a:lstStyle/>
        <a:p>
          <a:endParaRPr lang="hr-HR" sz="2400"/>
        </a:p>
      </dgm:t>
    </dgm:pt>
    <dgm:pt modelId="{8073779F-2B42-43CE-8F0A-3A7F30A41AB1}" type="sibTrans" cxnId="{A8604C37-C5F0-4BF5-9BA4-3517594CE88E}">
      <dgm:prSet/>
      <dgm:spPr/>
      <dgm:t>
        <a:bodyPr/>
        <a:lstStyle/>
        <a:p>
          <a:endParaRPr lang="hr-HR" sz="2400"/>
        </a:p>
      </dgm:t>
    </dgm:pt>
    <dgm:pt modelId="{95BE989F-2ECF-46B9-80A4-010212A1FD8D}">
      <dgm:prSet custT="1"/>
      <dgm:spPr/>
      <dgm:t>
        <a:bodyPr/>
        <a:lstStyle/>
        <a:p>
          <a:r>
            <a:rPr lang="hr-HR" sz="1600" smtClean="0"/>
            <a:t>Prikazuje se  kako će se pratiti napredak i provedba aktivnosti</a:t>
          </a:r>
          <a:endParaRPr lang="hr-HR" sz="1600"/>
        </a:p>
      </dgm:t>
    </dgm:pt>
    <dgm:pt modelId="{6E51221C-03C1-465E-AF29-7983391569E4}" type="parTrans" cxnId="{FDDB9DE9-71DC-43EE-893C-1E627EF94A7D}">
      <dgm:prSet/>
      <dgm:spPr/>
      <dgm:t>
        <a:bodyPr/>
        <a:lstStyle/>
        <a:p>
          <a:endParaRPr lang="hr-HR" sz="2400"/>
        </a:p>
      </dgm:t>
    </dgm:pt>
    <dgm:pt modelId="{29B3169C-EADF-43D3-8E65-1C2312C2AF21}" type="sibTrans" cxnId="{FDDB9DE9-71DC-43EE-893C-1E627EF94A7D}">
      <dgm:prSet/>
      <dgm:spPr/>
      <dgm:t>
        <a:bodyPr/>
        <a:lstStyle/>
        <a:p>
          <a:endParaRPr lang="hr-HR" sz="2400"/>
        </a:p>
      </dgm:t>
    </dgm:pt>
    <dgm:pt modelId="{898A5BCC-D5EC-46B3-B629-4A6BAC0A6A45}">
      <dgm:prSet custT="1"/>
      <dgm:spPr/>
      <dgm:t>
        <a:bodyPr/>
        <a:lstStyle/>
        <a:p>
          <a:r>
            <a:rPr lang="hr-HR" sz="1600" smtClean="0"/>
            <a:t>Kontrola je važna jer je uvijek potrebno provesti neke korektivne akcije</a:t>
          </a:r>
          <a:endParaRPr lang="hr-HR" sz="1600"/>
        </a:p>
      </dgm:t>
    </dgm:pt>
    <dgm:pt modelId="{D052FC28-0B93-4A0F-BC58-B58907D95FB1}" type="parTrans" cxnId="{B270C5A5-3853-45AB-A2AC-15D23CD714B4}">
      <dgm:prSet/>
      <dgm:spPr/>
      <dgm:t>
        <a:bodyPr/>
        <a:lstStyle/>
        <a:p>
          <a:endParaRPr lang="hr-HR" sz="2400"/>
        </a:p>
      </dgm:t>
    </dgm:pt>
    <dgm:pt modelId="{B181C96D-92B1-424E-A2F0-35F9DD01B912}" type="sibTrans" cxnId="{B270C5A5-3853-45AB-A2AC-15D23CD714B4}">
      <dgm:prSet/>
      <dgm:spPr/>
      <dgm:t>
        <a:bodyPr/>
        <a:lstStyle/>
        <a:p>
          <a:endParaRPr lang="hr-HR" sz="2400"/>
        </a:p>
      </dgm:t>
    </dgm:pt>
    <dgm:pt modelId="{FE33C872-3BCA-421F-B735-FC5095F7D0FB}">
      <dgm:prSet phldrT="[Text]" custT="1"/>
      <dgm:spPr/>
      <dgm:t>
        <a:bodyPr/>
        <a:lstStyle/>
        <a:p>
          <a:r>
            <a:rPr lang="hr-HR" sz="1600" dirty="0" smtClean="0"/>
            <a:t>Određuje se marketinška strategija kojom će se postići navedeni ciljevi</a:t>
          </a:r>
          <a:endParaRPr lang="hr-HR" sz="1600" dirty="0"/>
        </a:p>
      </dgm:t>
    </dgm:pt>
    <dgm:pt modelId="{2A469BF7-2E8E-4797-BB28-6D8F9BB7C6C7}" type="parTrans" cxnId="{89B96A0D-BD9A-46BE-8E2F-346420E1A04D}">
      <dgm:prSet/>
      <dgm:spPr/>
      <dgm:t>
        <a:bodyPr/>
        <a:lstStyle/>
        <a:p>
          <a:endParaRPr lang="hr-HR" sz="2400"/>
        </a:p>
      </dgm:t>
    </dgm:pt>
    <dgm:pt modelId="{33DFCCC3-1742-40DD-A41B-02CC07DFE06D}" type="sibTrans" cxnId="{89B96A0D-BD9A-46BE-8E2F-346420E1A04D}">
      <dgm:prSet/>
      <dgm:spPr/>
      <dgm:t>
        <a:bodyPr/>
        <a:lstStyle/>
        <a:p>
          <a:endParaRPr lang="hr-HR" sz="2400"/>
        </a:p>
      </dgm:t>
    </dgm:pt>
    <dgm:pt modelId="{CB92CC79-1016-4C99-B3DD-788A70F9F241}">
      <dgm:prSet phldrT="[Text]" custT="1"/>
      <dgm:spPr/>
      <dgm:t>
        <a:bodyPr/>
        <a:lstStyle/>
        <a:p>
          <a:r>
            <a:rPr lang="hr-HR" sz="2000" b="1" dirty="0" smtClean="0"/>
            <a:t>PROGRAMI AKTIVNOSTI</a:t>
          </a:r>
          <a:endParaRPr lang="hr-HR" sz="2000" b="1" dirty="0"/>
        </a:p>
      </dgm:t>
    </dgm:pt>
    <dgm:pt modelId="{A22CD9C5-CC2F-40F4-B5EB-53EC9BDEEC35}" type="parTrans" cxnId="{16F41A15-3701-428F-9770-2B06D8917FB6}">
      <dgm:prSet/>
      <dgm:spPr/>
      <dgm:t>
        <a:bodyPr/>
        <a:lstStyle/>
        <a:p>
          <a:endParaRPr lang="hr-HR" sz="2400"/>
        </a:p>
      </dgm:t>
    </dgm:pt>
    <dgm:pt modelId="{9C84E3DE-3DE7-48BF-A774-879DEF2646D3}" type="sibTrans" cxnId="{16F41A15-3701-428F-9770-2B06D8917FB6}">
      <dgm:prSet custT="1"/>
      <dgm:spPr/>
      <dgm:t>
        <a:bodyPr/>
        <a:lstStyle/>
        <a:p>
          <a:endParaRPr lang="hr-HR" sz="4000"/>
        </a:p>
      </dgm:t>
    </dgm:pt>
    <dgm:pt modelId="{1ECCD2EF-EFAC-454A-81B5-AF8CE44D290F}">
      <dgm:prSet phldrT="[Text]" custT="1"/>
      <dgm:spPr/>
      <dgm:t>
        <a:bodyPr/>
        <a:lstStyle/>
        <a:p>
          <a:r>
            <a:rPr lang="hr-HR" sz="1600" dirty="0" smtClean="0"/>
            <a:t>Potrebno je prikazati na koje tržišne segmente će se tvrtka usmjeriti</a:t>
          </a:r>
          <a:endParaRPr lang="hr-HR" sz="1600" dirty="0"/>
        </a:p>
      </dgm:t>
    </dgm:pt>
    <dgm:pt modelId="{B767FE0D-3AAC-4F39-A935-BDF13077CC2A}" type="parTrans" cxnId="{9A64424A-7198-4252-B2DE-DDB2F4D74E3A}">
      <dgm:prSet/>
      <dgm:spPr/>
    </dgm:pt>
    <dgm:pt modelId="{7F8B12FB-6B53-4CEF-A95F-3ACE57EE5694}" type="sibTrans" cxnId="{9A64424A-7198-4252-B2DE-DDB2F4D74E3A}">
      <dgm:prSet/>
      <dgm:spPr/>
    </dgm:pt>
    <dgm:pt modelId="{17EF3C43-A85C-4218-83B9-18258B1C2E10}" type="pres">
      <dgm:prSet presAssocID="{539423FB-2E0E-4822-B1B8-4E94E6173B19}" presName="outerComposite" presStyleCnt="0">
        <dgm:presLayoutVars>
          <dgm:chMax val="5"/>
          <dgm:dir/>
          <dgm:resizeHandles val="exact"/>
        </dgm:presLayoutVars>
      </dgm:prSet>
      <dgm:spPr/>
    </dgm:pt>
    <dgm:pt modelId="{69896917-12B9-48F3-B8B6-623993F35577}" type="pres">
      <dgm:prSet presAssocID="{539423FB-2E0E-4822-B1B8-4E94E6173B19}" presName="dummyMaxCanvas" presStyleCnt="0">
        <dgm:presLayoutVars/>
      </dgm:prSet>
      <dgm:spPr/>
    </dgm:pt>
    <dgm:pt modelId="{5DC483F9-1C8C-4C30-BE13-C64AF1F16E0C}" type="pres">
      <dgm:prSet presAssocID="{539423FB-2E0E-4822-B1B8-4E94E6173B19}" presName="FourNodes_1" presStyleLbl="node1" presStyleIdx="0" presStyleCnt="4" custScaleX="1058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989D3C-112E-4E99-9E3C-083B4C348C9C}" type="pres">
      <dgm:prSet presAssocID="{539423FB-2E0E-4822-B1B8-4E94E6173B19}" presName="FourNodes_2" presStyleLbl="node1" presStyleIdx="1" presStyleCnt="4" custScaleX="10956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BEA5EF-F166-4A35-935F-63786FD4C6AA}" type="pres">
      <dgm:prSet presAssocID="{539423FB-2E0E-4822-B1B8-4E94E6173B19}" presName="FourNodes_3" presStyleLbl="node1" presStyleIdx="2" presStyleCnt="4">
        <dgm:presLayoutVars>
          <dgm:bulletEnabled val="1"/>
        </dgm:presLayoutVars>
      </dgm:prSet>
      <dgm:spPr/>
    </dgm:pt>
    <dgm:pt modelId="{11F21DA5-ED80-4806-A287-9979FD2CE907}" type="pres">
      <dgm:prSet presAssocID="{539423FB-2E0E-4822-B1B8-4E94E6173B1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8704CD-5A42-4111-A039-7EBFFE515BD8}" type="pres">
      <dgm:prSet presAssocID="{539423FB-2E0E-4822-B1B8-4E94E6173B19}" presName="FourConn_1-2" presStyleLbl="fgAccFollowNode1" presStyleIdx="0" presStyleCnt="3">
        <dgm:presLayoutVars>
          <dgm:bulletEnabled val="1"/>
        </dgm:presLayoutVars>
      </dgm:prSet>
      <dgm:spPr/>
    </dgm:pt>
    <dgm:pt modelId="{B638DB31-7499-4C84-880C-C48E7E9FA4F0}" type="pres">
      <dgm:prSet presAssocID="{539423FB-2E0E-4822-B1B8-4E94E6173B19}" presName="FourConn_2-3" presStyleLbl="fgAccFollowNode1" presStyleIdx="1" presStyleCnt="3">
        <dgm:presLayoutVars>
          <dgm:bulletEnabled val="1"/>
        </dgm:presLayoutVars>
      </dgm:prSet>
      <dgm:spPr/>
    </dgm:pt>
    <dgm:pt modelId="{A685DCD9-D20F-469A-A6FE-93F8C676AC44}" type="pres">
      <dgm:prSet presAssocID="{539423FB-2E0E-4822-B1B8-4E94E6173B19}" presName="FourConn_3-4" presStyleLbl="fgAccFollowNode1" presStyleIdx="2" presStyleCnt="3">
        <dgm:presLayoutVars>
          <dgm:bulletEnabled val="1"/>
        </dgm:presLayoutVars>
      </dgm:prSet>
      <dgm:spPr/>
    </dgm:pt>
    <dgm:pt modelId="{0D99A982-E7B0-4082-8AF5-028B1B169EF8}" type="pres">
      <dgm:prSet presAssocID="{539423FB-2E0E-4822-B1B8-4E94E6173B1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621B6F-A2E3-4E7C-8629-946C51A0FF70}" type="pres">
      <dgm:prSet presAssocID="{539423FB-2E0E-4822-B1B8-4E94E6173B1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74C734-D2D7-4AF5-81A6-E4876E75E63F}" type="pres">
      <dgm:prSet presAssocID="{539423FB-2E0E-4822-B1B8-4E94E6173B19}" presName="FourNodes_3_text" presStyleLbl="node1" presStyleIdx="3" presStyleCnt="4">
        <dgm:presLayoutVars>
          <dgm:bulletEnabled val="1"/>
        </dgm:presLayoutVars>
      </dgm:prSet>
      <dgm:spPr/>
    </dgm:pt>
    <dgm:pt modelId="{E740320F-4153-4193-A4D5-CB74D08525D1}" type="pres">
      <dgm:prSet presAssocID="{539423FB-2E0E-4822-B1B8-4E94E6173B1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6652DCC-CAC3-4BB0-82C2-2E4A72066AAB}" type="presOf" srcId="{9C84E3DE-3DE7-48BF-A774-879DEF2646D3}" destId="{B638DB31-7499-4C84-880C-C48E7E9FA4F0}" srcOrd="0" destOrd="0" presId="urn:microsoft.com/office/officeart/2005/8/layout/vProcess5"/>
    <dgm:cxn modelId="{53C40945-C722-45E7-995D-CF8DFBF99B11}" srcId="{CB92CC79-1016-4C99-B3DD-788A70F9F241}" destId="{DEB5CFA8-194F-41CC-8966-93D8600B27CB}" srcOrd="0" destOrd="0" parTransId="{ADB09A08-7387-4666-82E4-ACB82D215618}" sibTransId="{0B225196-EF30-4449-B51C-F2C737E1123B}"/>
    <dgm:cxn modelId="{6BF54A19-670A-4625-B4A6-D932C02AD5DA}" type="presOf" srcId="{DEB5CFA8-194F-41CC-8966-93D8600B27CB}" destId="{C3989D3C-112E-4E99-9E3C-083B4C348C9C}" srcOrd="0" destOrd="1" presId="urn:microsoft.com/office/officeart/2005/8/layout/vProcess5"/>
    <dgm:cxn modelId="{88A1C96C-F392-4699-9CE9-C092EC7819D8}" type="presOf" srcId="{898A5BCC-D5EC-46B3-B629-4A6BAC0A6A45}" destId="{E740320F-4153-4193-A4D5-CB74D08525D1}" srcOrd="1" destOrd="2" presId="urn:microsoft.com/office/officeart/2005/8/layout/vProcess5"/>
    <dgm:cxn modelId="{B270C5A5-3853-45AB-A2AC-15D23CD714B4}" srcId="{14BE871C-3A6C-47DC-9813-39AF413CB8A6}" destId="{898A5BCC-D5EC-46B3-B629-4A6BAC0A6A45}" srcOrd="1" destOrd="0" parTransId="{D052FC28-0B93-4A0F-BC58-B58907D95FB1}" sibTransId="{B181C96D-92B1-424E-A2F0-35F9DD01B912}"/>
    <dgm:cxn modelId="{726972CB-0DD4-413C-8199-05279E15E45B}" type="presOf" srcId="{C41A6A81-D722-47DE-8D11-0035A9469F55}" destId="{0374C734-D2D7-4AF5-81A6-E4876E75E63F}" srcOrd="1" destOrd="0" presId="urn:microsoft.com/office/officeart/2005/8/layout/vProcess5"/>
    <dgm:cxn modelId="{DC46720C-AF92-46DE-BDD9-BE852ED569B5}" type="presOf" srcId="{1ECCD2EF-EFAC-454A-81B5-AF8CE44D290F}" destId="{5DC483F9-1C8C-4C30-BE13-C64AF1F16E0C}" srcOrd="0" destOrd="2" presId="urn:microsoft.com/office/officeart/2005/8/layout/vProcess5"/>
    <dgm:cxn modelId="{E2818E54-3F80-4689-9DB5-3252D05C84BF}" type="presOf" srcId="{898A5BCC-D5EC-46B3-B629-4A6BAC0A6A45}" destId="{11F21DA5-ED80-4806-A287-9979FD2CE907}" srcOrd="0" destOrd="2" presId="urn:microsoft.com/office/officeart/2005/8/layout/vProcess5"/>
    <dgm:cxn modelId="{BA0FA0C0-8B54-484F-9CD7-E3A1A735E891}" type="presOf" srcId="{6E014905-53CC-4C0D-AC10-D6DC6D18CB13}" destId="{718704CD-5A42-4111-A039-7EBFFE515BD8}" srcOrd="0" destOrd="0" presId="urn:microsoft.com/office/officeart/2005/8/layout/vProcess5"/>
    <dgm:cxn modelId="{B5AADF8B-1003-43A1-A65F-71EAA0B0ACD3}" type="presOf" srcId="{95BE989F-2ECF-46B9-80A4-010212A1FD8D}" destId="{E740320F-4153-4193-A4D5-CB74D08525D1}" srcOrd="1" destOrd="1" presId="urn:microsoft.com/office/officeart/2005/8/layout/vProcess5"/>
    <dgm:cxn modelId="{A336E727-A10E-448E-A9AB-C4C312F68221}" type="presOf" srcId="{D7C4CEF0-6A3C-46D3-A87E-C58F9636E5EE}" destId="{44BEA5EF-F166-4A35-935F-63786FD4C6AA}" srcOrd="0" destOrd="1" presId="urn:microsoft.com/office/officeart/2005/8/layout/vProcess5"/>
    <dgm:cxn modelId="{5D881450-A7CD-42B9-88C7-1AB6E65B8EC6}" type="presOf" srcId="{48C87D53-D387-4FBA-81E9-64B7A456CBB3}" destId="{C3989D3C-112E-4E99-9E3C-083B4C348C9C}" srcOrd="0" destOrd="2" presId="urn:microsoft.com/office/officeart/2005/8/layout/vProcess5"/>
    <dgm:cxn modelId="{9A64424A-7198-4252-B2DE-DDB2F4D74E3A}" srcId="{6B672731-395F-439C-8A63-1A0DAE523818}" destId="{1ECCD2EF-EFAC-454A-81B5-AF8CE44D290F}" srcOrd="1" destOrd="0" parTransId="{B767FE0D-3AAC-4F39-A935-BDF13077CC2A}" sibTransId="{7F8B12FB-6B53-4CEF-A95F-3ACE57EE5694}"/>
    <dgm:cxn modelId="{98F9A60E-22F3-447E-A069-E051A9E5FC55}" type="presOf" srcId="{95BE989F-2ECF-46B9-80A4-010212A1FD8D}" destId="{11F21DA5-ED80-4806-A287-9979FD2CE907}" srcOrd="0" destOrd="1" presId="urn:microsoft.com/office/officeart/2005/8/layout/vProcess5"/>
    <dgm:cxn modelId="{B0DFCC80-DF84-4A90-BC77-CC959A2491F4}" type="presOf" srcId="{14BE871C-3A6C-47DC-9813-39AF413CB8A6}" destId="{E740320F-4153-4193-A4D5-CB74D08525D1}" srcOrd="1" destOrd="0" presId="urn:microsoft.com/office/officeart/2005/8/layout/vProcess5"/>
    <dgm:cxn modelId="{ECCD8C29-1B6D-4F98-AC44-88C016D6B9E0}" type="presOf" srcId="{48C87D53-D387-4FBA-81E9-64B7A456CBB3}" destId="{19621B6F-A2E3-4E7C-8629-946C51A0FF70}" srcOrd="1" destOrd="2" presId="urn:microsoft.com/office/officeart/2005/8/layout/vProcess5"/>
    <dgm:cxn modelId="{89B96A0D-BD9A-46BE-8E2F-346420E1A04D}" srcId="{6B672731-395F-439C-8A63-1A0DAE523818}" destId="{FE33C872-3BCA-421F-B735-FC5095F7D0FB}" srcOrd="0" destOrd="0" parTransId="{2A469BF7-2E8E-4797-BB28-6D8F9BB7C6C7}" sibTransId="{33DFCCC3-1742-40DD-A41B-02CC07DFE06D}"/>
    <dgm:cxn modelId="{FFE75A7D-FD7E-462C-9CE9-7EC4AE8AD6B5}" type="presOf" srcId="{1ECCD2EF-EFAC-454A-81B5-AF8CE44D290F}" destId="{0D99A982-E7B0-4082-8AF5-028B1B169EF8}" srcOrd="1" destOrd="2" presId="urn:microsoft.com/office/officeart/2005/8/layout/vProcess5"/>
    <dgm:cxn modelId="{4541DAE8-3A4B-4228-A2B8-E982EF1BA10A}" type="presOf" srcId="{D7C4CEF0-6A3C-46D3-A87E-C58F9636E5EE}" destId="{0374C734-D2D7-4AF5-81A6-E4876E75E63F}" srcOrd="1" destOrd="1" presId="urn:microsoft.com/office/officeart/2005/8/layout/vProcess5"/>
    <dgm:cxn modelId="{3008AAFF-667A-4F3E-A57B-2021F97E31F0}" srcId="{CB92CC79-1016-4C99-B3DD-788A70F9F241}" destId="{48C87D53-D387-4FBA-81E9-64B7A456CBB3}" srcOrd="1" destOrd="0" parTransId="{3BB42EA5-EEC5-4F80-AE30-70C6E0F26F35}" sibTransId="{B2C3EC2E-6D3C-484A-BDB6-9F20995B94A1}"/>
    <dgm:cxn modelId="{97A6011E-5D48-4ED1-BDC7-7F4A2B1E45A1}" type="presOf" srcId="{35330468-6F61-41FF-BF17-7E2DB32C1606}" destId="{A685DCD9-D20F-469A-A6FE-93F8C676AC44}" srcOrd="0" destOrd="0" presId="urn:microsoft.com/office/officeart/2005/8/layout/vProcess5"/>
    <dgm:cxn modelId="{A8604C37-C5F0-4BF5-9BA4-3517594CE88E}" srcId="{539423FB-2E0E-4822-B1B8-4E94E6173B19}" destId="{14BE871C-3A6C-47DC-9813-39AF413CB8A6}" srcOrd="3" destOrd="0" parTransId="{CF3F96CC-E893-4A95-B963-1D420C99757E}" sibTransId="{8073779F-2B42-43CE-8F0A-3A7F30A41AB1}"/>
    <dgm:cxn modelId="{16F41A15-3701-428F-9770-2B06D8917FB6}" srcId="{539423FB-2E0E-4822-B1B8-4E94E6173B19}" destId="{CB92CC79-1016-4C99-B3DD-788A70F9F241}" srcOrd="1" destOrd="0" parTransId="{A22CD9C5-CC2F-40F4-B5EB-53EC9BDEEC35}" sibTransId="{9C84E3DE-3DE7-48BF-A774-879DEF2646D3}"/>
    <dgm:cxn modelId="{42BE3D61-7234-420B-8BF1-FB6B756B8B88}" srcId="{539423FB-2E0E-4822-B1B8-4E94E6173B19}" destId="{6B672731-395F-439C-8A63-1A0DAE523818}" srcOrd="0" destOrd="0" parTransId="{F1BA833F-17AB-4EF2-AEDC-13D1E3423F02}" sibTransId="{6E014905-53CC-4C0D-AC10-D6DC6D18CB13}"/>
    <dgm:cxn modelId="{7875E82F-945E-4BD4-B197-7134E49B6C4E}" type="presOf" srcId="{6B672731-395F-439C-8A63-1A0DAE523818}" destId="{5DC483F9-1C8C-4C30-BE13-C64AF1F16E0C}" srcOrd="0" destOrd="0" presId="urn:microsoft.com/office/officeart/2005/8/layout/vProcess5"/>
    <dgm:cxn modelId="{A02D6D05-7592-4F98-9C3C-457E00BE7EB6}" srcId="{539423FB-2E0E-4822-B1B8-4E94E6173B19}" destId="{C41A6A81-D722-47DE-8D11-0035A9469F55}" srcOrd="2" destOrd="0" parTransId="{F2D14E7A-3C6F-48AF-9AB5-A5B4A133D183}" sibTransId="{35330468-6F61-41FF-BF17-7E2DB32C1606}"/>
    <dgm:cxn modelId="{12F5072A-3B64-4C92-9B39-FE3D8023DB52}" type="presOf" srcId="{FE33C872-3BCA-421F-B735-FC5095F7D0FB}" destId="{5DC483F9-1C8C-4C30-BE13-C64AF1F16E0C}" srcOrd="0" destOrd="1" presId="urn:microsoft.com/office/officeart/2005/8/layout/vProcess5"/>
    <dgm:cxn modelId="{D274211E-840E-4137-8CF2-061F7A3CD7DC}" srcId="{C41A6A81-D722-47DE-8D11-0035A9469F55}" destId="{D7C4CEF0-6A3C-46D3-A87E-C58F9636E5EE}" srcOrd="0" destOrd="0" parTransId="{5D77FDC9-9797-4BED-BE96-61CFE597ABE7}" sibTransId="{2619C51A-D53A-4CA4-8A1C-9247E03885FD}"/>
    <dgm:cxn modelId="{93817427-B3FD-483E-B620-43108DA5C03E}" type="presOf" srcId="{CB92CC79-1016-4C99-B3DD-788A70F9F241}" destId="{C3989D3C-112E-4E99-9E3C-083B4C348C9C}" srcOrd="0" destOrd="0" presId="urn:microsoft.com/office/officeart/2005/8/layout/vProcess5"/>
    <dgm:cxn modelId="{65D91A01-AB6F-4FCE-B087-CF98D4FD5A13}" type="presOf" srcId="{FE33C872-3BCA-421F-B735-FC5095F7D0FB}" destId="{0D99A982-E7B0-4082-8AF5-028B1B169EF8}" srcOrd="1" destOrd="1" presId="urn:microsoft.com/office/officeart/2005/8/layout/vProcess5"/>
    <dgm:cxn modelId="{518513EC-BC74-4CBE-B6B6-E768F72652B2}" type="presOf" srcId="{6B672731-395F-439C-8A63-1A0DAE523818}" destId="{0D99A982-E7B0-4082-8AF5-028B1B169EF8}" srcOrd="1" destOrd="0" presId="urn:microsoft.com/office/officeart/2005/8/layout/vProcess5"/>
    <dgm:cxn modelId="{BC19EEA9-92E0-418E-BAB2-78A70D7CF46C}" type="presOf" srcId="{14BE871C-3A6C-47DC-9813-39AF413CB8A6}" destId="{11F21DA5-ED80-4806-A287-9979FD2CE907}" srcOrd="0" destOrd="0" presId="urn:microsoft.com/office/officeart/2005/8/layout/vProcess5"/>
    <dgm:cxn modelId="{FDDB9DE9-71DC-43EE-893C-1E627EF94A7D}" srcId="{14BE871C-3A6C-47DC-9813-39AF413CB8A6}" destId="{95BE989F-2ECF-46B9-80A4-010212A1FD8D}" srcOrd="0" destOrd="0" parTransId="{6E51221C-03C1-465E-AF29-7983391569E4}" sibTransId="{29B3169C-EADF-43D3-8E65-1C2312C2AF21}"/>
    <dgm:cxn modelId="{DD1CE1C0-B011-4864-87AF-BACA2A61C29E}" type="presOf" srcId="{539423FB-2E0E-4822-B1B8-4E94E6173B19}" destId="{17EF3C43-A85C-4218-83B9-18258B1C2E10}" srcOrd="0" destOrd="0" presId="urn:microsoft.com/office/officeart/2005/8/layout/vProcess5"/>
    <dgm:cxn modelId="{D878CD29-86AC-42EF-98DC-1A4C3F445A92}" type="presOf" srcId="{DEB5CFA8-194F-41CC-8966-93D8600B27CB}" destId="{19621B6F-A2E3-4E7C-8629-946C51A0FF70}" srcOrd="1" destOrd="1" presId="urn:microsoft.com/office/officeart/2005/8/layout/vProcess5"/>
    <dgm:cxn modelId="{49554344-82B0-4216-BA02-70A9A25B4186}" type="presOf" srcId="{CB92CC79-1016-4C99-B3DD-788A70F9F241}" destId="{19621B6F-A2E3-4E7C-8629-946C51A0FF70}" srcOrd="1" destOrd="0" presId="urn:microsoft.com/office/officeart/2005/8/layout/vProcess5"/>
    <dgm:cxn modelId="{39F7D667-4DE2-449E-B499-E92399869B70}" type="presOf" srcId="{C41A6A81-D722-47DE-8D11-0035A9469F55}" destId="{44BEA5EF-F166-4A35-935F-63786FD4C6AA}" srcOrd="0" destOrd="0" presId="urn:microsoft.com/office/officeart/2005/8/layout/vProcess5"/>
    <dgm:cxn modelId="{CEA59805-5BF2-430D-9CBF-81CCF3080A5F}" type="presParOf" srcId="{17EF3C43-A85C-4218-83B9-18258B1C2E10}" destId="{69896917-12B9-48F3-B8B6-623993F35577}" srcOrd="0" destOrd="0" presId="urn:microsoft.com/office/officeart/2005/8/layout/vProcess5"/>
    <dgm:cxn modelId="{1B9EA50F-DE12-4A8C-839F-D5A1A02A9D36}" type="presParOf" srcId="{17EF3C43-A85C-4218-83B9-18258B1C2E10}" destId="{5DC483F9-1C8C-4C30-BE13-C64AF1F16E0C}" srcOrd="1" destOrd="0" presId="urn:microsoft.com/office/officeart/2005/8/layout/vProcess5"/>
    <dgm:cxn modelId="{1394664D-9707-413E-B585-EAFC7EFD2A0B}" type="presParOf" srcId="{17EF3C43-A85C-4218-83B9-18258B1C2E10}" destId="{C3989D3C-112E-4E99-9E3C-083B4C348C9C}" srcOrd="2" destOrd="0" presId="urn:microsoft.com/office/officeart/2005/8/layout/vProcess5"/>
    <dgm:cxn modelId="{B82722AA-3FDA-4254-B1F6-6C396A5D8C60}" type="presParOf" srcId="{17EF3C43-A85C-4218-83B9-18258B1C2E10}" destId="{44BEA5EF-F166-4A35-935F-63786FD4C6AA}" srcOrd="3" destOrd="0" presId="urn:microsoft.com/office/officeart/2005/8/layout/vProcess5"/>
    <dgm:cxn modelId="{C474B68D-420A-479C-95D6-95FBE2D9A56B}" type="presParOf" srcId="{17EF3C43-A85C-4218-83B9-18258B1C2E10}" destId="{11F21DA5-ED80-4806-A287-9979FD2CE907}" srcOrd="4" destOrd="0" presId="urn:microsoft.com/office/officeart/2005/8/layout/vProcess5"/>
    <dgm:cxn modelId="{04E6A8F0-5EDC-44BC-91D4-5073891CAA5D}" type="presParOf" srcId="{17EF3C43-A85C-4218-83B9-18258B1C2E10}" destId="{718704CD-5A42-4111-A039-7EBFFE515BD8}" srcOrd="5" destOrd="0" presId="urn:microsoft.com/office/officeart/2005/8/layout/vProcess5"/>
    <dgm:cxn modelId="{39F727E8-976F-4D98-9435-960521FD1164}" type="presParOf" srcId="{17EF3C43-A85C-4218-83B9-18258B1C2E10}" destId="{B638DB31-7499-4C84-880C-C48E7E9FA4F0}" srcOrd="6" destOrd="0" presId="urn:microsoft.com/office/officeart/2005/8/layout/vProcess5"/>
    <dgm:cxn modelId="{CED2C5D0-EADE-45F3-A2BD-B628FEC1D7FA}" type="presParOf" srcId="{17EF3C43-A85C-4218-83B9-18258B1C2E10}" destId="{A685DCD9-D20F-469A-A6FE-93F8C676AC44}" srcOrd="7" destOrd="0" presId="urn:microsoft.com/office/officeart/2005/8/layout/vProcess5"/>
    <dgm:cxn modelId="{DAC62431-F69A-438B-987B-F2D5FEA03602}" type="presParOf" srcId="{17EF3C43-A85C-4218-83B9-18258B1C2E10}" destId="{0D99A982-E7B0-4082-8AF5-028B1B169EF8}" srcOrd="8" destOrd="0" presId="urn:microsoft.com/office/officeart/2005/8/layout/vProcess5"/>
    <dgm:cxn modelId="{B0EE43C5-21A9-41BB-B931-309E6D3C0464}" type="presParOf" srcId="{17EF3C43-A85C-4218-83B9-18258B1C2E10}" destId="{19621B6F-A2E3-4E7C-8629-946C51A0FF70}" srcOrd="9" destOrd="0" presId="urn:microsoft.com/office/officeart/2005/8/layout/vProcess5"/>
    <dgm:cxn modelId="{FDBB161C-7E65-4456-8D3A-CBE49E850A94}" type="presParOf" srcId="{17EF3C43-A85C-4218-83B9-18258B1C2E10}" destId="{0374C734-D2D7-4AF5-81A6-E4876E75E63F}" srcOrd="10" destOrd="0" presId="urn:microsoft.com/office/officeart/2005/8/layout/vProcess5"/>
    <dgm:cxn modelId="{0DB339CB-D7FB-46B0-848E-30B6A7B65E07}" type="presParOf" srcId="{17EF3C43-A85C-4218-83B9-18258B1C2E10}" destId="{E740320F-4153-4193-A4D5-CB74D08525D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030DD5-2C58-4964-8DE3-22F1EA508098}" type="doc">
      <dgm:prSet loTypeId="urn:microsoft.com/office/officeart/2005/8/layout/arrow2" loCatId="process" qsTypeId="urn:microsoft.com/office/officeart/2005/8/quickstyle/simple2" qsCatId="simple" csTypeId="urn:microsoft.com/office/officeart/2005/8/colors/accent1_1" csCatId="accent1" phldr="1"/>
      <dgm:spPr/>
    </dgm:pt>
    <dgm:pt modelId="{C4626870-49FA-45E3-8C73-5421714EEC6F}">
      <dgm:prSet phldrT="[Text]" custT="1"/>
      <dgm:spPr/>
      <dgm:t>
        <a:bodyPr/>
        <a:lstStyle/>
        <a:p>
          <a:pPr algn="ctr"/>
          <a:r>
            <a:rPr lang="hr-HR" sz="2000"/>
            <a:t>GDJE SMO?</a:t>
          </a:r>
        </a:p>
      </dgm:t>
    </dgm:pt>
    <dgm:pt modelId="{5D5B50B9-08EC-4833-AE1C-EB01749E1477}" type="parTrans" cxnId="{6A9594D2-E0BF-4BE6-846E-D2C92FFB3E55}">
      <dgm:prSet/>
      <dgm:spPr/>
      <dgm:t>
        <a:bodyPr/>
        <a:lstStyle/>
        <a:p>
          <a:pPr algn="ctr"/>
          <a:endParaRPr lang="hr-HR"/>
        </a:p>
      </dgm:t>
    </dgm:pt>
    <dgm:pt modelId="{A681B043-C96A-4386-BA7F-3B8249AF4A73}" type="sibTrans" cxnId="{6A9594D2-E0BF-4BE6-846E-D2C92FFB3E55}">
      <dgm:prSet/>
      <dgm:spPr/>
      <dgm:t>
        <a:bodyPr/>
        <a:lstStyle/>
        <a:p>
          <a:pPr algn="ctr"/>
          <a:endParaRPr lang="hr-HR"/>
        </a:p>
      </dgm:t>
    </dgm:pt>
    <dgm:pt modelId="{1BFBDB02-7C31-4D28-B22F-4F04F07F0495}">
      <dgm:prSet phldrT="[Text]" custT="1"/>
      <dgm:spPr/>
      <dgm:t>
        <a:bodyPr/>
        <a:lstStyle/>
        <a:p>
          <a:pPr algn="ctr"/>
          <a:r>
            <a:rPr lang="hr-HR" sz="1800" b="1" dirty="0"/>
            <a:t>KAKO </a:t>
          </a:r>
          <a:r>
            <a:rPr lang="hr-HR" sz="1800" dirty="0"/>
            <a:t>ostvariti postavljene ciljeve?</a:t>
          </a:r>
        </a:p>
        <a:p>
          <a:pPr algn="ctr"/>
          <a:r>
            <a:rPr lang="hr-HR" sz="1800" b="1" dirty="0"/>
            <a:t>KADA</a:t>
          </a:r>
          <a:r>
            <a:rPr lang="hr-HR" sz="1800" dirty="0"/>
            <a:t> želimo ostvariti te ciljeve?</a:t>
          </a:r>
        </a:p>
        <a:p>
          <a:pPr algn="ctr"/>
          <a:r>
            <a:rPr lang="hr-HR" sz="1800" b="1" dirty="0"/>
            <a:t>TKO</a:t>
          </a:r>
          <a:r>
            <a:rPr lang="hr-HR" sz="1800" dirty="0"/>
            <a:t> je odgovoran za ostvarivanje?</a:t>
          </a:r>
        </a:p>
        <a:p>
          <a:pPr algn="ctr"/>
          <a:r>
            <a:rPr lang="hr-HR" sz="1800" b="1" dirty="0"/>
            <a:t>KOJI</a:t>
          </a:r>
          <a:r>
            <a:rPr lang="hr-HR" sz="1800" dirty="0"/>
            <a:t> su nam resursi potrebni?</a:t>
          </a:r>
        </a:p>
      </dgm:t>
    </dgm:pt>
    <dgm:pt modelId="{06EF7A20-3B6E-4640-A158-D0DF3E9355B0}" type="parTrans" cxnId="{DEE1AF5D-B00F-40EA-B244-3DDED0D9C441}">
      <dgm:prSet/>
      <dgm:spPr/>
      <dgm:t>
        <a:bodyPr/>
        <a:lstStyle/>
        <a:p>
          <a:pPr algn="ctr"/>
          <a:endParaRPr lang="hr-HR"/>
        </a:p>
      </dgm:t>
    </dgm:pt>
    <dgm:pt modelId="{CD896918-8569-44E5-8253-BA16F0F8A7BA}" type="sibTrans" cxnId="{DEE1AF5D-B00F-40EA-B244-3DDED0D9C441}">
      <dgm:prSet/>
      <dgm:spPr/>
      <dgm:t>
        <a:bodyPr/>
        <a:lstStyle/>
        <a:p>
          <a:pPr algn="ctr"/>
          <a:endParaRPr lang="hr-HR"/>
        </a:p>
      </dgm:t>
    </dgm:pt>
    <dgm:pt modelId="{6C50E4B7-D755-45C5-BEDB-6E6257965D22}">
      <dgm:prSet phldrT="[Text]" custT="1"/>
      <dgm:spPr/>
      <dgm:t>
        <a:bodyPr/>
        <a:lstStyle/>
        <a:p>
          <a:pPr algn="ctr"/>
          <a:r>
            <a:rPr lang="hr-HR" sz="2000" dirty="0"/>
            <a:t>GDJE ŽELIMO STIĆI?</a:t>
          </a:r>
        </a:p>
      </dgm:t>
    </dgm:pt>
    <dgm:pt modelId="{2F4F97F1-4B75-4814-B5ED-D3D2F0CCBC89}" type="parTrans" cxnId="{9F4652F8-A1E9-4251-A99F-5DAC4087F56A}">
      <dgm:prSet/>
      <dgm:spPr/>
      <dgm:t>
        <a:bodyPr/>
        <a:lstStyle/>
        <a:p>
          <a:pPr algn="ctr"/>
          <a:endParaRPr lang="hr-HR"/>
        </a:p>
      </dgm:t>
    </dgm:pt>
    <dgm:pt modelId="{15D85A84-C55C-4E01-9CC0-EB5FF89570A5}" type="sibTrans" cxnId="{9F4652F8-A1E9-4251-A99F-5DAC4087F56A}">
      <dgm:prSet/>
      <dgm:spPr/>
      <dgm:t>
        <a:bodyPr/>
        <a:lstStyle/>
        <a:p>
          <a:pPr algn="ctr"/>
          <a:endParaRPr lang="hr-HR"/>
        </a:p>
      </dgm:t>
    </dgm:pt>
    <dgm:pt modelId="{82D15CD0-541F-4A62-801A-7DA0CC7E8C5C}" type="pres">
      <dgm:prSet presAssocID="{08030DD5-2C58-4964-8DE3-22F1EA508098}" presName="arrowDiagram" presStyleCnt="0">
        <dgm:presLayoutVars>
          <dgm:chMax val="5"/>
          <dgm:dir/>
          <dgm:resizeHandles val="exact"/>
        </dgm:presLayoutVars>
      </dgm:prSet>
      <dgm:spPr/>
    </dgm:pt>
    <dgm:pt modelId="{2341F9CC-4F6F-40FA-A7E5-3EDC06037B68}" type="pres">
      <dgm:prSet presAssocID="{08030DD5-2C58-4964-8DE3-22F1EA508098}" presName="arrow" presStyleLbl="bgShp" presStyleIdx="0" presStyleCnt="1"/>
      <dgm:spPr/>
    </dgm:pt>
    <dgm:pt modelId="{01D15201-3003-41F6-B514-42AFAFA3E6E1}" type="pres">
      <dgm:prSet presAssocID="{08030DD5-2C58-4964-8DE3-22F1EA508098}" presName="arrowDiagram3" presStyleCnt="0"/>
      <dgm:spPr/>
    </dgm:pt>
    <dgm:pt modelId="{4BD744D4-E0B7-4E48-BE62-6715A6B6708F}" type="pres">
      <dgm:prSet presAssocID="{C4626870-49FA-45E3-8C73-5421714EEC6F}" presName="bullet3a" presStyleLbl="node1" presStyleIdx="0" presStyleCnt="3"/>
      <dgm:spPr/>
    </dgm:pt>
    <dgm:pt modelId="{06A9DF67-0A98-47BC-9EF5-EA01FC064D63}" type="pres">
      <dgm:prSet presAssocID="{C4626870-49FA-45E3-8C73-5421714EEC6F}" presName="textBox3a" presStyleLbl="revTx" presStyleIdx="0" presStyleCnt="3" custScaleX="186660" custLinFactNeighborX="-798" custLinFactNeighborY="720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C71158-2031-4D37-AB65-028C09EF9D6A}" type="pres">
      <dgm:prSet presAssocID="{1BFBDB02-7C31-4D28-B22F-4F04F07F0495}" presName="bullet3b" presStyleLbl="node1" presStyleIdx="1" presStyleCnt="3"/>
      <dgm:spPr/>
    </dgm:pt>
    <dgm:pt modelId="{C492BEC9-C4AB-4851-BC3E-DA873E899E26}" type="pres">
      <dgm:prSet presAssocID="{1BFBDB02-7C31-4D28-B22F-4F04F07F0495}" presName="textBox3b" presStyleLbl="revTx" presStyleIdx="1" presStyleCnt="3" custScaleX="222685" custScaleY="71552" custLinFactNeighborX="45935" custLinFactNeighborY="-428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8B95B1-17D0-4FD7-B4CE-2A5BC9200B9C}" type="pres">
      <dgm:prSet presAssocID="{6C50E4B7-D755-45C5-BEDB-6E6257965D22}" presName="bullet3c" presStyleLbl="node1" presStyleIdx="2" presStyleCnt="3"/>
      <dgm:spPr/>
    </dgm:pt>
    <dgm:pt modelId="{E441A41E-7590-4F66-A338-386206FCECDA}" type="pres">
      <dgm:prSet presAssocID="{6C50E4B7-D755-45C5-BEDB-6E6257965D22}" presName="textBox3c" presStyleLbl="revTx" presStyleIdx="2" presStyleCnt="3" custScaleX="205829" custScaleY="22919" custLinFactNeighborX="13345" custLinFactNeighborY="-276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F5DF4CE-4EE5-490D-B464-59C811744473}" type="presOf" srcId="{6C50E4B7-D755-45C5-BEDB-6E6257965D22}" destId="{E441A41E-7590-4F66-A338-386206FCECDA}" srcOrd="0" destOrd="0" presId="urn:microsoft.com/office/officeart/2005/8/layout/arrow2"/>
    <dgm:cxn modelId="{DEE1AF5D-B00F-40EA-B244-3DDED0D9C441}" srcId="{08030DD5-2C58-4964-8DE3-22F1EA508098}" destId="{1BFBDB02-7C31-4D28-B22F-4F04F07F0495}" srcOrd="1" destOrd="0" parTransId="{06EF7A20-3B6E-4640-A158-D0DF3E9355B0}" sibTransId="{CD896918-8569-44E5-8253-BA16F0F8A7BA}"/>
    <dgm:cxn modelId="{3E85087A-ED11-4741-A65D-C6E1E0ABD370}" type="presOf" srcId="{1BFBDB02-7C31-4D28-B22F-4F04F07F0495}" destId="{C492BEC9-C4AB-4851-BC3E-DA873E899E26}" srcOrd="0" destOrd="0" presId="urn:microsoft.com/office/officeart/2005/8/layout/arrow2"/>
    <dgm:cxn modelId="{6A9594D2-E0BF-4BE6-846E-D2C92FFB3E55}" srcId="{08030DD5-2C58-4964-8DE3-22F1EA508098}" destId="{C4626870-49FA-45E3-8C73-5421714EEC6F}" srcOrd="0" destOrd="0" parTransId="{5D5B50B9-08EC-4833-AE1C-EB01749E1477}" sibTransId="{A681B043-C96A-4386-BA7F-3B8249AF4A73}"/>
    <dgm:cxn modelId="{9F4652F8-A1E9-4251-A99F-5DAC4087F56A}" srcId="{08030DD5-2C58-4964-8DE3-22F1EA508098}" destId="{6C50E4B7-D755-45C5-BEDB-6E6257965D22}" srcOrd="2" destOrd="0" parTransId="{2F4F97F1-4B75-4814-B5ED-D3D2F0CCBC89}" sibTransId="{15D85A84-C55C-4E01-9CC0-EB5FF89570A5}"/>
    <dgm:cxn modelId="{8CE783C0-2DF4-4D01-9CED-09DE7B57E4F5}" type="presOf" srcId="{08030DD5-2C58-4964-8DE3-22F1EA508098}" destId="{82D15CD0-541F-4A62-801A-7DA0CC7E8C5C}" srcOrd="0" destOrd="0" presId="urn:microsoft.com/office/officeart/2005/8/layout/arrow2"/>
    <dgm:cxn modelId="{795AF386-64A5-4C8F-9C50-5F5435F733F6}" type="presOf" srcId="{C4626870-49FA-45E3-8C73-5421714EEC6F}" destId="{06A9DF67-0A98-47BC-9EF5-EA01FC064D63}" srcOrd="0" destOrd="0" presId="urn:microsoft.com/office/officeart/2005/8/layout/arrow2"/>
    <dgm:cxn modelId="{8D32EC89-8491-426A-81BC-0786BB385C46}" type="presParOf" srcId="{82D15CD0-541F-4A62-801A-7DA0CC7E8C5C}" destId="{2341F9CC-4F6F-40FA-A7E5-3EDC06037B68}" srcOrd="0" destOrd="0" presId="urn:microsoft.com/office/officeart/2005/8/layout/arrow2"/>
    <dgm:cxn modelId="{E9189054-D139-43F2-9156-37E9C21E06AA}" type="presParOf" srcId="{82D15CD0-541F-4A62-801A-7DA0CC7E8C5C}" destId="{01D15201-3003-41F6-B514-42AFAFA3E6E1}" srcOrd="1" destOrd="0" presId="urn:microsoft.com/office/officeart/2005/8/layout/arrow2"/>
    <dgm:cxn modelId="{B36F5C9B-3EA0-4085-82B4-AEAA0955E1AC}" type="presParOf" srcId="{01D15201-3003-41F6-B514-42AFAFA3E6E1}" destId="{4BD744D4-E0B7-4E48-BE62-6715A6B6708F}" srcOrd="0" destOrd="0" presId="urn:microsoft.com/office/officeart/2005/8/layout/arrow2"/>
    <dgm:cxn modelId="{D3C18726-7AE5-4427-B42D-B9DCB6A4510E}" type="presParOf" srcId="{01D15201-3003-41F6-B514-42AFAFA3E6E1}" destId="{06A9DF67-0A98-47BC-9EF5-EA01FC064D63}" srcOrd="1" destOrd="0" presId="urn:microsoft.com/office/officeart/2005/8/layout/arrow2"/>
    <dgm:cxn modelId="{DA977048-50C9-46C8-9694-40CCB908DB05}" type="presParOf" srcId="{01D15201-3003-41F6-B514-42AFAFA3E6E1}" destId="{3CC71158-2031-4D37-AB65-028C09EF9D6A}" srcOrd="2" destOrd="0" presId="urn:microsoft.com/office/officeart/2005/8/layout/arrow2"/>
    <dgm:cxn modelId="{327B944F-38B5-4F92-9829-88C2311539F0}" type="presParOf" srcId="{01D15201-3003-41F6-B514-42AFAFA3E6E1}" destId="{C492BEC9-C4AB-4851-BC3E-DA873E899E26}" srcOrd="3" destOrd="0" presId="urn:microsoft.com/office/officeart/2005/8/layout/arrow2"/>
    <dgm:cxn modelId="{4AEA1008-D0E4-4B65-A37D-5B9D5DFC2681}" type="presParOf" srcId="{01D15201-3003-41F6-B514-42AFAFA3E6E1}" destId="{7F8B95B1-17D0-4FD7-B4CE-2A5BC9200B9C}" srcOrd="4" destOrd="0" presId="urn:microsoft.com/office/officeart/2005/8/layout/arrow2"/>
    <dgm:cxn modelId="{991CD2C7-41B9-46CA-8802-AD4BD01AE922}" type="presParOf" srcId="{01D15201-3003-41F6-B514-42AFAFA3E6E1}" destId="{E441A41E-7590-4F66-A338-386206FCECD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E14752-6275-4D71-890A-6184FAA7A7E7}" type="doc">
      <dgm:prSet loTypeId="urn:microsoft.com/office/officeart/2005/8/layout/process5" loCatId="process" qsTypeId="urn:microsoft.com/office/officeart/2005/8/quickstyle/simple3" qsCatId="simple" csTypeId="urn:microsoft.com/office/officeart/2005/8/colors/accent1_1" csCatId="accent1" phldr="1"/>
      <dgm:spPr/>
    </dgm:pt>
    <dgm:pt modelId="{2CD18755-87F6-492E-93C3-346F1A1232C6}">
      <dgm:prSet phldrT="[Text]"/>
      <dgm:spPr/>
      <dgm:t>
        <a:bodyPr/>
        <a:lstStyle/>
        <a:p>
          <a:r>
            <a:rPr lang="hr-HR" dirty="0" smtClean="0"/>
            <a:t>MISIJA, VIZIJA, CILJEVI</a:t>
          </a:r>
          <a:endParaRPr lang="hr-HR" dirty="0"/>
        </a:p>
      </dgm:t>
    </dgm:pt>
    <dgm:pt modelId="{94D369A6-D949-4C0A-A853-F6AA97797BC1}" type="parTrans" cxnId="{223B0E4E-3D13-4B88-89D2-3A8F2F43DFA1}">
      <dgm:prSet/>
      <dgm:spPr/>
      <dgm:t>
        <a:bodyPr/>
        <a:lstStyle/>
        <a:p>
          <a:endParaRPr lang="hr-HR"/>
        </a:p>
      </dgm:t>
    </dgm:pt>
    <dgm:pt modelId="{3BB372D6-344E-47A9-9183-B455781BF037}" type="sibTrans" cxnId="{223B0E4E-3D13-4B88-89D2-3A8F2F43DFA1}">
      <dgm:prSet/>
      <dgm:spPr/>
      <dgm:t>
        <a:bodyPr/>
        <a:lstStyle/>
        <a:p>
          <a:endParaRPr lang="hr-HR"/>
        </a:p>
      </dgm:t>
    </dgm:pt>
    <dgm:pt modelId="{7253B86D-7E5C-4D53-B93C-BC106F11DABB}">
      <dgm:prSet/>
      <dgm:spPr/>
      <dgm:t>
        <a:bodyPr/>
        <a:lstStyle/>
        <a:p>
          <a:r>
            <a:rPr lang="hr-HR"/>
            <a:t>STRATEGIJA</a:t>
          </a:r>
        </a:p>
      </dgm:t>
    </dgm:pt>
    <dgm:pt modelId="{A12FCAC0-77BD-4206-B7BC-769AC0B9E770}" type="parTrans" cxnId="{BF3A1F04-FC34-42D2-BF25-6591885CD964}">
      <dgm:prSet/>
      <dgm:spPr/>
      <dgm:t>
        <a:bodyPr/>
        <a:lstStyle/>
        <a:p>
          <a:endParaRPr lang="hr-HR"/>
        </a:p>
      </dgm:t>
    </dgm:pt>
    <dgm:pt modelId="{1A67CE7E-335E-4252-8ECF-52D7F8C9ED20}" type="sibTrans" cxnId="{BF3A1F04-FC34-42D2-BF25-6591885CD964}">
      <dgm:prSet/>
      <dgm:spPr/>
      <dgm:t>
        <a:bodyPr/>
        <a:lstStyle/>
        <a:p>
          <a:endParaRPr lang="hr-HR"/>
        </a:p>
      </dgm:t>
    </dgm:pt>
    <dgm:pt modelId="{C05B727A-29BA-40F0-A2B8-83E8B017FAE8}">
      <dgm:prSet phldrT="[Text]"/>
      <dgm:spPr/>
      <dgm:t>
        <a:bodyPr/>
        <a:lstStyle/>
        <a:p>
          <a:r>
            <a:rPr lang="hr-HR"/>
            <a:t>SWOT ANALIZA</a:t>
          </a:r>
        </a:p>
      </dgm:t>
    </dgm:pt>
    <dgm:pt modelId="{B110B31A-6266-433B-8510-1AB731682BDB}" type="parTrans" cxnId="{6C3E6380-BDA3-4F92-AFE1-D53AA4E8B000}">
      <dgm:prSet/>
      <dgm:spPr/>
      <dgm:t>
        <a:bodyPr/>
        <a:lstStyle/>
        <a:p>
          <a:endParaRPr lang="hr-HR"/>
        </a:p>
      </dgm:t>
    </dgm:pt>
    <dgm:pt modelId="{67E28C29-8425-4462-B30C-535607629AB7}" type="sibTrans" cxnId="{6C3E6380-BDA3-4F92-AFE1-D53AA4E8B000}">
      <dgm:prSet/>
      <dgm:spPr/>
      <dgm:t>
        <a:bodyPr/>
        <a:lstStyle/>
        <a:p>
          <a:endParaRPr lang="hr-HR"/>
        </a:p>
      </dgm:t>
    </dgm:pt>
    <dgm:pt modelId="{B75A56E8-2FA8-4689-98BB-113B38046A97}">
      <dgm:prSet phldrT="[Text]"/>
      <dgm:spPr/>
      <dgm:t>
        <a:bodyPr/>
        <a:lstStyle/>
        <a:p>
          <a:r>
            <a:rPr lang="hr-HR"/>
            <a:t>POSLOVNI PORTFELJ</a:t>
          </a:r>
        </a:p>
      </dgm:t>
    </dgm:pt>
    <dgm:pt modelId="{D142951F-FF4C-4D77-ABA7-26E94399449E}" type="parTrans" cxnId="{B8AD8B05-2502-4849-9068-AE7E78BED803}">
      <dgm:prSet/>
      <dgm:spPr/>
      <dgm:t>
        <a:bodyPr/>
        <a:lstStyle/>
        <a:p>
          <a:endParaRPr lang="hr-HR"/>
        </a:p>
      </dgm:t>
    </dgm:pt>
    <dgm:pt modelId="{3CD927D2-1FBA-4589-AECF-07CF2B7ACEB7}" type="sibTrans" cxnId="{B8AD8B05-2502-4849-9068-AE7E78BED803}">
      <dgm:prSet/>
      <dgm:spPr/>
      <dgm:t>
        <a:bodyPr/>
        <a:lstStyle/>
        <a:p>
          <a:endParaRPr lang="hr-HR"/>
        </a:p>
      </dgm:t>
    </dgm:pt>
    <dgm:pt modelId="{EC6A4826-48B7-47DD-AFC9-86D76E8DBF1E}" type="pres">
      <dgm:prSet presAssocID="{88E14752-6275-4D71-890A-6184FAA7A7E7}" presName="diagram" presStyleCnt="0">
        <dgm:presLayoutVars>
          <dgm:dir/>
          <dgm:resizeHandles val="exact"/>
        </dgm:presLayoutVars>
      </dgm:prSet>
      <dgm:spPr/>
    </dgm:pt>
    <dgm:pt modelId="{8CC69544-2287-4053-9AEC-464B71E676EB}" type="pres">
      <dgm:prSet presAssocID="{2CD18755-87F6-492E-93C3-346F1A1232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8C795D-82A2-43E2-90FE-DA6648AB9F87}" type="pres">
      <dgm:prSet presAssocID="{3BB372D6-344E-47A9-9183-B455781BF037}" presName="sibTrans" presStyleLbl="sibTrans2D1" presStyleIdx="0" presStyleCnt="3"/>
      <dgm:spPr/>
      <dgm:t>
        <a:bodyPr/>
        <a:lstStyle/>
        <a:p>
          <a:endParaRPr lang="hr-HR"/>
        </a:p>
      </dgm:t>
    </dgm:pt>
    <dgm:pt modelId="{3FBF1910-155F-420E-B860-0E05D1BB0E82}" type="pres">
      <dgm:prSet presAssocID="{3BB372D6-344E-47A9-9183-B455781BF037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E5890FFD-7565-4AEF-8E9F-F3AF4235065A}" type="pres">
      <dgm:prSet presAssocID="{C05B727A-29BA-40F0-A2B8-83E8B017FA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C0FED8-D940-44FA-AFDE-C6D1BC0E10DE}" type="pres">
      <dgm:prSet presAssocID="{67E28C29-8425-4462-B30C-535607629AB7}" presName="sibTrans" presStyleLbl="sibTrans2D1" presStyleIdx="1" presStyleCnt="3"/>
      <dgm:spPr/>
      <dgm:t>
        <a:bodyPr/>
        <a:lstStyle/>
        <a:p>
          <a:endParaRPr lang="hr-HR"/>
        </a:p>
      </dgm:t>
    </dgm:pt>
    <dgm:pt modelId="{3D629193-A98C-446C-A263-B8657B99FCCB}" type="pres">
      <dgm:prSet presAssocID="{67E28C29-8425-4462-B30C-535607629AB7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2C15019A-7295-4477-B8E8-C1426538E3E8}" type="pres">
      <dgm:prSet presAssocID="{B75A56E8-2FA8-4689-98BB-113B38046A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D8E679-BFE0-496F-9FC5-18EF1EBDFD0C}" type="pres">
      <dgm:prSet presAssocID="{3CD927D2-1FBA-4589-AECF-07CF2B7ACEB7}" presName="sibTrans" presStyleLbl="sibTrans2D1" presStyleIdx="2" presStyleCnt="3"/>
      <dgm:spPr/>
      <dgm:t>
        <a:bodyPr/>
        <a:lstStyle/>
        <a:p>
          <a:endParaRPr lang="hr-HR"/>
        </a:p>
      </dgm:t>
    </dgm:pt>
    <dgm:pt modelId="{23EF785E-0013-44F5-8718-B9FC57081EDD}" type="pres">
      <dgm:prSet presAssocID="{3CD927D2-1FBA-4589-AECF-07CF2B7ACEB7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B06CFADD-1B66-4336-9664-83329C1F7E59}" type="pres">
      <dgm:prSet presAssocID="{7253B86D-7E5C-4D53-B93C-BC106F11DA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C3E6380-BDA3-4F92-AFE1-D53AA4E8B000}" srcId="{88E14752-6275-4D71-890A-6184FAA7A7E7}" destId="{C05B727A-29BA-40F0-A2B8-83E8B017FAE8}" srcOrd="1" destOrd="0" parTransId="{B110B31A-6266-433B-8510-1AB731682BDB}" sibTransId="{67E28C29-8425-4462-B30C-535607629AB7}"/>
    <dgm:cxn modelId="{0AC013AA-CE08-4C48-B584-22F6BF7F46A5}" type="presOf" srcId="{B75A56E8-2FA8-4689-98BB-113B38046A97}" destId="{2C15019A-7295-4477-B8E8-C1426538E3E8}" srcOrd="0" destOrd="0" presId="urn:microsoft.com/office/officeart/2005/8/layout/process5"/>
    <dgm:cxn modelId="{45639676-1B17-452A-9C39-3C29C1D553F9}" type="presOf" srcId="{3BB372D6-344E-47A9-9183-B455781BF037}" destId="{358C795D-82A2-43E2-90FE-DA6648AB9F87}" srcOrd="0" destOrd="0" presId="urn:microsoft.com/office/officeart/2005/8/layout/process5"/>
    <dgm:cxn modelId="{A806A7C8-897D-4358-9E9D-D6B278DD130C}" type="presOf" srcId="{3CD927D2-1FBA-4589-AECF-07CF2B7ACEB7}" destId="{23EF785E-0013-44F5-8718-B9FC57081EDD}" srcOrd="1" destOrd="0" presId="urn:microsoft.com/office/officeart/2005/8/layout/process5"/>
    <dgm:cxn modelId="{9CA224CF-26E0-4F1F-B3A7-26970E6A2DB8}" type="presOf" srcId="{67E28C29-8425-4462-B30C-535607629AB7}" destId="{3D629193-A98C-446C-A263-B8657B99FCCB}" srcOrd="1" destOrd="0" presId="urn:microsoft.com/office/officeart/2005/8/layout/process5"/>
    <dgm:cxn modelId="{D5A994AC-2329-4966-8DE2-F8838BC1C54B}" type="presOf" srcId="{C05B727A-29BA-40F0-A2B8-83E8B017FAE8}" destId="{E5890FFD-7565-4AEF-8E9F-F3AF4235065A}" srcOrd="0" destOrd="0" presId="urn:microsoft.com/office/officeart/2005/8/layout/process5"/>
    <dgm:cxn modelId="{223B0E4E-3D13-4B88-89D2-3A8F2F43DFA1}" srcId="{88E14752-6275-4D71-890A-6184FAA7A7E7}" destId="{2CD18755-87F6-492E-93C3-346F1A1232C6}" srcOrd="0" destOrd="0" parTransId="{94D369A6-D949-4C0A-A853-F6AA97797BC1}" sibTransId="{3BB372D6-344E-47A9-9183-B455781BF037}"/>
    <dgm:cxn modelId="{BBB7C8C2-3274-4E4B-AF45-7911AF83601C}" type="presOf" srcId="{3BB372D6-344E-47A9-9183-B455781BF037}" destId="{3FBF1910-155F-420E-B860-0E05D1BB0E82}" srcOrd="1" destOrd="0" presId="urn:microsoft.com/office/officeart/2005/8/layout/process5"/>
    <dgm:cxn modelId="{B8AD8B05-2502-4849-9068-AE7E78BED803}" srcId="{88E14752-6275-4D71-890A-6184FAA7A7E7}" destId="{B75A56E8-2FA8-4689-98BB-113B38046A97}" srcOrd="2" destOrd="0" parTransId="{D142951F-FF4C-4D77-ABA7-26E94399449E}" sibTransId="{3CD927D2-1FBA-4589-AECF-07CF2B7ACEB7}"/>
    <dgm:cxn modelId="{BF3A1F04-FC34-42D2-BF25-6591885CD964}" srcId="{88E14752-6275-4D71-890A-6184FAA7A7E7}" destId="{7253B86D-7E5C-4D53-B93C-BC106F11DABB}" srcOrd="3" destOrd="0" parTransId="{A12FCAC0-77BD-4206-B7BC-769AC0B9E770}" sibTransId="{1A67CE7E-335E-4252-8ECF-52D7F8C9ED20}"/>
    <dgm:cxn modelId="{3C3B87C7-8AF6-47FA-A961-4A6535324FBC}" type="presOf" srcId="{3CD927D2-1FBA-4589-AECF-07CF2B7ACEB7}" destId="{A3D8E679-BFE0-496F-9FC5-18EF1EBDFD0C}" srcOrd="0" destOrd="0" presId="urn:microsoft.com/office/officeart/2005/8/layout/process5"/>
    <dgm:cxn modelId="{86D38F46-3FE7-4A65-848D-ADDAA7CFAC7E}" type="presOf" srcId="{88E14752-6275-4D71-890A-6184FAA7A7E7}" destId="{EC6A4826-48B7-47DD-AFC9-86D76E8DBF1E}" srcOrd="0" destOrd="0" presId="urn:microsoft.com/office/officeart/2005/8/layout/process5"/>
    <dgm:cxn modelId="{9F763A05-A42D-49C5-9AEA-28B03A4B29EA}" type="presOf" srcId="{67E28C29-8425-4462-B30C-535607629AB7}" destId="{0BC0FED8-D940-44FA-AFDE-C6D1BC0E10DE}" srcOrd="0" destOrd="0" presId="urn:microsoft.com/office/officeart/2005/8/layout/process5"/>
    <dgm:cxn modelId="{6B75DF35-5617-4BC3-8A6E-AE1E9D4AD98A}" type="presOf" srcId="{2CD18755-87F6-492E-93C3-346F1A1232C6}" destId="{8CC69544-2287-4053-9AEC-464B71E676EB}" srcOrd="0" destOrd="0" presId="urn:microsoft.com/office/officeart/2005/8/layout/process5"/>
    <dgm:cxn modelId="{6905FA18-0DD8-413A-B32A-E069086B86C4}" type="presOf" srcId="{7253B86D-7E5C-4D53-B93C-BC106F11DABB}" destId="{B06CFADD-1B66-4336-9664-83329C1F7E59}" srcOrd="0" destOrd="0" presId="urn:microsoft.com/office/officeart/2005/8/layout/process5"/>
    <dgm:cxn modelId="{2DB388C2-7093-4AD2-A132-F4D69AF9BC60}" type="presParOf" srcId="{EC6A4826-48B7-47DD-AFC9-86D76E8DBF1E}" destId="{8CC69544-2287-4053-9AEC-464B71E676EB}" srcOrd="0" destOrd="0" presId="urn:microsoft.com/office/officeart/2005/8/layout/process5"/>
    <dgm:cxn modelId="{1ADECAF9-8D16-4728-B7C8-94473426C4CA}" type="presParOf" srcId="{EC6A4826-48B7-47DD-AFC9-86D76E8DBF1E}" destId="{358C795D-82A2-43E2-90FE-DA6648AB9F87}" srcOrd="1" destOrd="0" presId="urn:microsoft.com/office/officeart/2005/8/layout/process5"/>
    <dgm:cxn modelId="{746EE8C3-2CCE-45EF-8ADD-6B2A01FDF084}" type="presParOf" srcId="{358C795D-82A2-43E2-90FE-DA6648AB9F87}" destId="{3FBF1910-155F-420E-B860-0E05D1BB0E82}" srcOrd="0" destOrd="0" presId="urn:microsoft.com/office/officeart/2005/8/layout/process5"/>
    <dgm:cxn modelId="{02790BEB-28F4-4603-97CC-33A3665EA79C}" type="presParOf" srcId="{EC6A4826-48B7-47DD-AFC9-86D76E8DBF1E}" destId="{E5890FFD-7565-4AEF-8E9F-F3AF4235065A}" srcOrd="2" destOrd="0" presId="urn:microsoft.com/office/officeart/2005/8/layout/process5"/>
    <dgm:cxn modelId="{95A1ECA3-A006-45BE-B45E-26F077B8B997}" type="presParOf" srcId="{EC6A4826-48B7-47DD-AFC9-86D76E8DBF1E}" destId="{0BC0FED8-D940-44FA-AFDE-C6D1BC0E10DE}" srcOrd="3" destOrd="0" presId="urn:microsoft.com/office/officeart/2005/8/layout/process5"/>
    <dgm:cxn modelId="{A51A82A3-D4B5-4AA2-B8C9-17DFF46A1408}" type="presParOf" srcId="{0BC0FED8-D940-44FA-AFDE-C6D1BC0E10DE}" destId="{3D629193-A98C-446C-A263-B8657B99FCCB}" srcOrd="0" destOrd="0" presId="urn:microsoft.com/office/officeart/2005/8/layout/process5"/>
    <dgm:cxn modelId="{8F54E798-801F-447B-8828-3FD6E5CDDA68}" type="presParOf" srcId="{EC6A4826-48B7-47DD-AFC9-86D76E8DBF1E}" destId="{2C15019A-7295-4477-B8E8-C1426538E3E8}" srcOrd="4" destOrd="0" presId="urn:microsoft.com/office/officeart/2005/8/layout/process5"/>
    <dgm:cxn modelId="{85675707-1856-4501-8ED1-1767F512C66E}" type="presParOf" srcId="{EC6A4826-48B7-47DD-AFC9-86D76E8DBF1E}" destId="{A3D8E679-BFE0-496F-9FC5-18EF1EBDFD0C}" srcOrd="5" destOrd="0" presId="urn:microsoft.com/office/officeart/2005/8/layout/process5"/>
    <dgm:cxn modelId="{C6DB708F-3EC2-4407-B739-6C68D407CF3C}" type="presParOf" srcId="{A3D8E679-BFE0-496F-9FC5-18EF1EBDFD0C}" destId="{23EF785E-0013-44F5-8718-B9FC57081EDD}" srcOrd="0" destOrd="0" presId="urn:microsoft.com/office/officeart/2005/8/layout/process5"/>
    <dgm:cxn modelId="{0F46B5EA-1113-4420-A53E-2C456E70C601}" type="presParOf" srcId="{EC6A4826-48B7-47DD-AFC9-86D76E8DBF1E}" destId="{B06CFADD-1B66-4336-9664-83329C1F7E5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CCA23-5680-485C-AAF8-8826A389E1DA}">
      <dsp:nvSpPr>
        <dsp:cNvPr id="0" name=""/>
        <dsp:cNvSpPr/>
      </dsp:nvSpPr>
      <dsp:spPr>
        <a:xfrm>
          <a:off x="-5242743" y="-802983"/>
          <a:ext cx="6243077" cy="6243077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B94D0-EAAD-4DDC-BE20-1CBD7F83CA55}">
      <dsp:nvSpPr>
        <dsp:cNvPr id="0" name=""/>
        <dsp:cNvSpPr/>
      </dsp:nvSpPr>
      <dsp:spPr>
        <a:xfrm>
          <a:off x="523747" y="356501"/>
          <a:ext cx="7641614" cy="713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62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1. </a:t>
          </a:r>
          <a:r>
            <a:rPr lang="hr-HR" sz="2000" kern="1200" dirty="0" smtClean="0"/>
            <a:t>POJAM I VRSTE MARKETINŠKIH PLANOVA</a:t>
          </a:r>
          <a:endParaRPr lang="hr-HR" sz="2000" kern="1200" dirty="0"/>
        </a:p>
      </dsp:txBody>
      <dsp:txXfrm>
        <a:off x="523747" y="356501"/>
        <a:ext cx="7641614" cy="713373"/>
      </dsp:txXfrm>
    </dsp:sp>
    <dsp:sp modelId="{8BF6FB4D-092C-4DB2-B4B0-573BCDCCA393}">
      <dsp:nvSpPr>
        <dsp:cNvPr id="0" name=""/>
        <dsp:cNvSpPr/>
      </dsp:nvSpPr>
      <dsp:spPr>
        <a:xfrm>
          <a:off x="77889" y="267329"/>
          <a:ext cx="891716" cy="8917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F2A099-FC37-4A8B-B2AA-FAEA529DF4AB}">
      <dsp:nvSpPr>
        <dsp:cNvPr id="0" name=""/>
        <dsp:cNvSpPr/>
      </dsp:nvSpPr>
      <dsp:spPr>
        <a:xfrm>
          <a:off x="932740" y="1426746"/>
          <a:ext cx="7232621" cy="713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62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2. SADRŽAJ MARKETINŠKOG PLANA</a:t>
          </a:r>
          <a:endParaRPr lang="hr-HR" sz="2000" kern="1200" dirty="0"/>
        </a:p>
      </dsp:txBody>
      <dsp:txXfrm>
        <a:off x="932740" y="1426746"/>
        <a:ext cx="7232621" cy="713373"/>
      </dsp:txXfrm>
    </dsp:sp>
    <dsp:sp modelId="{6D9E455E-8F95-4302-B461-5C56306A914F}">
      <dsp:nvSpPr>
        <dsp:cNvPr id="0" name=""/>
        <dsp:cNvSpPr/>
      </dsp:nvSpPr>
      <dsp:spPr>
        <a:xfrm>
          <a:off x="486882" y="1337574"/>
          <a:ext cx="891716" cy="8917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A2EFCD2-F17A-4894-B02D-99CB48BC60FD}">
      <dsp:nvSpPr>
        <dsp:cNvPr id="0" name=""/>
        <dsp:cNvSpPr/>
      </dsp:nvSpPr>
      <dsp:spPr>
        <a:xfrm>
          <a:off x="932740" y="2496991"/>
          <a:ext cx="7232621" cy="713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62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3. SWOT ANALIZA</a:t>
          </a:r>
          <a:endParaRPr lang="hr-HR" sz="2000" kern="1200" dirty="0"/>
        </a:p>
      </dsp:txBody>
      <dsp:txXfrm>
        <a:off x="932740" y="2496991"/>
        <a:ext cx="7232621" cy="713373"/>
      </dsp:txXfrm>
    </dsp:sp>
    <dsp:sp modelId="{424E4461-301E-4F03-AB18-8179CC334016}">
      <dsp:nvSpPr>
        <dsp:cNvPr id="0" name=""/>
        <dsp:cNvSpPr/>
      </dsp:nvSpPr>
      <dsp:spPr>
        <a:xfrm>
          <a:off x="486882" y="2407819"/>
          <a:ext cx="891716" cy="8917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8384AFD-0F27-44BD-B343-E2EE6A3435EF}">
      <dsp:nvSpPr>
        <dsp:cNvPr id="0" name=""/>
        <dsp:cNvSpPr/>
      </dsp:nvSpPr>
      <dsp:spPr>
        <a:xfrm>
          <a:off x="523747" y="3567236"/>
          <a:ext cx="7641614" cy="713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624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4. STRATEŠKO PLANIRANJE</a:t>
          </a:r>
          <a:endParaRPr lang="hr-HR" sz="2000" kern="1200" dirty="0"/>
        </a:p>
      </dsp:txBody>
      <dsp:txXfrm>
        <a:off x="523747" y="3567236"/>
        <a:ext cx="7641614" cy="713373"/>
      </dsp:txXfrm>
    </dsp:sp>
    <dsp:sp modelId="{F5DF9A99-E85D-4620-AF7C-4564B3BB2C8C}">
      <dsp:nvSpPr>
        <dsp:cNvPr id="0" name=""/>
        <dsp:cNvSpPr/>
      </dsp:nvSpPr>
      <dsp:spPr>
        <a:xfrm>
          <a:off x="77889" y="3478065"/>
          <a:ext cx="891716" cy="89171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8971-F807-4FFC-B2E0-C727DA849231}">
      <dsp:nvSpPr>
        <dsp:cNvPr id="0" name=""/>
        <dsp:cNvSpPr/>
      </dsp:nvSpPr>
      <dsp:spPr>
        <a:xfrm>
          <a:off x="0" y="545090"/>
          <a:ext cx="8867328" cy="3546931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0DC87-8DB8-49AF-8080-8F3CB9A63DC1}">
      <dsp:nvSpPr>
        <dsp:cNvPr id="0" name=""/>
        <dsp:cNvSpPr/>
      </dsp:nvSpPr>
      <dsp:spPr>
        <a:xfrm>
          <a:off x="1064079" y="1165803"/>
          <a:ext cx="2926218" cy="17379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STRATEŠKI PLAN	</a:t>
          </a:r>
          <a:endParaRPr lang="hr-HR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Određuje ciljna tržišta i ponudu</a:t>
          </a:r>
          <a:endParaRPr lang="hr-HR" sz="2200" kern="1200" dirty="0"/>
        </a:p>
      </dsp:txBody>
      <dsp:txXfrm>
        <a:off x="1064079" y="1165803"/>
        <a:ext cx="2926218" cy="1737996"/>
      </dsp:txXfrm>
    </dsp:sp>
    <dsp:sp modelId="{C56C90EA-ADF3-4710-AFBA-04C7CD28E183}">
      <dsp:nvSpPr>
        <dsp:cNvPr id="0" name=""/>
        <dsp:cNvSpPr/>
      </dsp:nvSpPr>
      <dsp:spPr>
        <a:xfrm>
          <a:off x="4433664" y="1733312"/>
          <a:ext cx="3458257" cy="17379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TAKTIČKI PLAN</a:t>
          </a:r>
          <a:endParaRPr lang="hr-HR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 smtClean="0"/>
            <a:t>Određuje specifične marketinške taktike za provedbu</a:t>
          </a:r>
          <a:endParaRPr lang="hr-HR" sz="2200" kern="1200" dirty="0"/>
        </a:p>
      </dsp:txBody>
      <dsp:txXfrm>
        <a:off x="4433664" y="1733312"/>
        <a:ext cx="3458257" cy="1737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22E15-2451-496E-95E6-7FCA5BD2E87F}">
      <dsp:nvSpPr>
        <dsp:cNvPr id="0" name=""/>
        <dsp:cNvSpPr/>
      </dsp:nvSpPr>
      <dsp:spPr>
        <a:xfrm>
          <a:off x="3616" y="36161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ANALIZA</a:t>
          </a:r>
          <a:endParaRPr lang="hr-HR" sz="2100" kern="1200" dirty="0"/>
        </a:p>
      </dsp:txBody>
      <dsp:txXfrm>
        <a:off x="31403" y="389399"/>
        <a:ext cx="1525650" cy="893160"/>
      </dsp:txXfrm>
    </dsp:sp>
    <dsp:sp modelId="{627E0BA2-D1EA-42D0-BF57-FC3AFC2A40B0}">
      <dsp:nvSpPr>
        <dsp:cNvPr id="0" name=""/>
        <dsp:cNvSpPr/>
      </dsp:nvSpPr>
      <dsp:spPr>
        <a:xfrm>
          <a:off x="1742963" y="63990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1742963" y="718337"/>
        <a:ext cx="234653" cy="235285"/>
      </dsp:txXfrm>
    </dsp:sp>
    <dsp:sp modelId="{5DD7D580-023E-48AF-AC74-56222CF31537}">
      <dsp:nvSpPr>
        <dsp:cNvPr id="0" name=""/>
        <dsp:cNvSpPr/>
      </dsp:nvSpPr>
      <dsp:spPr>
        <a:xfrm>
          <a:off x="2217330" y="36161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PLANIRANJE</a:t>
          </a:r>
          <a:endParaRPr lang="hr-HR" sz="2100" kern="1200" dirty="0"/>
        </a:p>
      </dsp:txBody>
      <dsp:txXfrm>
        <a:off x="2245117" y="389399"/>
        <a:ext cx="1525650" cy="893160"/>
      </dsp:txXfrm>
    </dsp:sp>
    <dsp:sp modelId="{30FF6091-38A5-4D08-A620-9044DF0FC828}">
      <dsp:nvSpPr>
        <dsp:cNvPr id="0" name=""/>
        <dsp:cNvSpPr/>
      </dsp:nvSpPr>
      <dsp:spPr>
        <a:xfrm>
          <a:off x="3956677" y="63990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3956677" y="718337"/>
        <a:ext cx="234653" cy="235285"/>
      </dsp:txXfrm>
    </dsp:sp>
    <dsp:sp modelId="{CE9F8839-6E11-4ECF-ADC7-B38A08B763DE}">
      <dsp:nvSpPr>
        <dsp:cNvPr id="0" name=""/>
        <dsp:cNvSpPr/>
      </dsp:nvSpPr>
      <dsp:spPr>
        <a:xfrm>
          <a:off x="4431044" y="36161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PROVEDBA</a:t>
          </a:r>
          <a:endParaRPr lang="hr-HR" sz="2100" kern="1200" dirty="0"/>
        </a:p>
      </dsp:txBody>
      <dsp:txXfrm>
        <a:off x="4458831" y="389399"/>
        <a:ext cx="1525650" cy="893160"/>
      </dsp:txXfrm>
    </dsp:sp>
    <dsp:sp modelId="{BB646E23-6114-4F64-8A9A-717FE2A26407}">
      <dsp:nvSpPr>
        <dsp:cNvPr id="0" name=""/>
        <dsp:cNvSpPr/>
      </dsp:nvSpPr>
      <dsp:spPr>
        <a:xfrm>
          <a:off x="6170391" y="63990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/>
        </a:p>
      </dsp:txBody>
      <dsp:txXfrm>
        <a:off x="6170391" y="718337"/>
        <a:ext cx="234653" cy="235285"/>
      </dsp:txXfrm>
    </dsp:sp>
    <dsp:sp modelId="{F3AB499A-5B5F-455D-A0EA-260CFAB3646E}">
      <dsp:nvSpPr>
        <dsp:cNvPr id="0" name=""/>
        <dsp:cNvSpPr/>
      </dsp:nvSpPr>
      <dsp:spPr>
        <a:xfrm>
          <a:off x="6644759" y="36161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KONTROLA</a:t>
          </a:r>
          <a:endParaRPr lang="hr-HR" sz="2100" kern="1200" dirty="0"/>
        </a:p>
      </dsp:txBody>
      <dsp:txXfrm>
        <a:off x="6672546" y="389399"/>
        <a:ext cx="1525650" cy="893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D94AF-9AFD-40BE-85D8-34C5E962145B}">
      <dsp:nvSpPr>
        <dsp:cNvPr id="0" name=""/>
        <dsp:cNvSpPr/>
      </dsp:nvSpPr>
      <dsp:spPr>
        <a:xfrm>
          <a:off x="1168" y="400161"/>
          <a:ext cx="2333043" cy="933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ANALIZA</a:t>
          </a:r>
        </a:p>
      </dsp:txBody>
      <dsp:txXfrm>
        <a:off x="467777" y="400161"/>
        <a:ext cx="1399826" cy="933217"/>
      </dsp:txXfrm>
    </dsp:sp>
    <dsp:sp modelId="{569E83A3-8656-4B1C-AAE4-B5A073FF2B68}">
      <dsp:nvSpPr>
        <dsp:cNvPr id="0" name=""/>
        <dsp:cNvSpPr/>
      </dsp:nvSpPr>
      <dsp:spPr>
        <a:xfrm>
          <a:off x="2030915" y="479485"/>
          <a:ext cx="1936425" cy="77457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analiza poduzeća</a:t>
          </a:r>
        </a:p>
      </dsp:txBody>
      <dsp:txXfrm>
        <a:off x="2418200" y="479485"/>
        <a:ext cx="1161855" cy="774570"/>
      </dsp:txXfrm>
    </dsp:sp>
    <dsp:sp modelId="{B8CD1E14-77CA-4F4D-BA9C-484B452F134D}">
      <dsp:nvSpPr>
        <dsp:cNvPr id="0" name=""/>
        <dsp:cNvSpPr/>
      </dsp:nvSpPr>
      <dsp:spPr>
        <a:xfrm>
          <a:off x="3696241" y="479485"/>
          <a:ext cx="1936425" cy="77457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analiza okruženja</a:t>
          </a:r>
        </a:p>
      </dsp:txBody>
      <dsp:txXfrm>
        <a:off x="4083526" y="479485"/>
        <a:ext cx="1161855" cy="774570"/>
      </dsp:txXfrm>
    </dsp:sp>
    <dsp:sp modelId="{06B43FF1-552F-43F1-B706-5DF676381368}">
      <dsp:nvSpPr>
        <dsp:cNvPr id="0" name=""/>
        <dsp:cNvSpPr/>
      </dsp:nvSpPr>
      <dsp:spPr>
        <a:xfrm>
          <a:off x="1168" y="1464029"/>
          <a:ext cx="2333043" cy="933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PLANIRANJE</a:t>
          </a:r>
        </a:p>
      </dsp:txBody>
      <dsp:txXfrm>
        <a:off x="467777" y="1464029"/>
        <a:ext cx="1399826" cy="933217"/>
      </dsp:txXfrm>
    </dsp:sp>
    <dsp:sp modelId="{2719CD11-D06C-4661-B6BD-CAA0B02E47B5}">
      <dsp:nvSpPr>
        <dsp:cNvPr id="0" name=""/>
        <dsp:cNvSpPr/>
      </dsp:nvSpPr>
      <dsp:spPr>
        <a:xfrm>
          <a:off x="2030915" y="1543353"/>
          <a:ext cx="1936425" cy="77457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usklađenost na svim razinama</a:t>
          </a:r>
        </a:p>
      </dsp:txBody>
      <dsp:txXfrm>
        <a:off x="2418200" y="1543353"/>
        <a:ext cx="1161855" cy="774570"/>
      </dsp:txXfrm>
    </dsp:sp>
    <dsp:sp modelId="{709F0742-B42B-4F6F-8F10-7CFEF6A68A2B}">
      <dsp:nvSpPr>
        <dsp:cNvPr id="0" name=""/>
        <dsp:cNvSpPr/>
      </dsp:nvSpPr>
      <dsp:spPr>
        <a:xfrm>
          <a:off x="3696241" y="1543353"/>
          <a:ext cx="1936425" cy="77457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definiranje ciljeva i strategije</a:t>
          </a:r>
        </a:p>
      </dsp:txBody>
      <dsp:txXfrm>
        <a:off x="4083526" y="1543353"/>
        <a:ext cx="1161855" cy="774570"/>
      </dsp:txXfrm>
    </dsp:sp>
    <dsp:sp modelId="{FF96B35E-8213-4EE0-8EDE-6522CDCBCE5B}">
      <dsp:nvSpPr>
        <dsp:cNvPr id="0" name=""/>
        <dsp:cNvSpPr/>
      </dsp:nvSpPr>
      <dsp:spPr>
        <a:xfrm>
          <a:off x="5361567" y="1543353"/>
          <a:ext cx="1936425" cy="77457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razvijanje mktg taktika</a:t>
          </a:r>
        </a:p>
      </dsp:txBody>
      <dsp:txXfrm>
        <a:off x="5748852" y="1543353"/>
        <a:ext cx="1161855" cy="774570"/>
      </dsp:txXfrm>
    </dsp:sp>
    <dsp:sp modelId="{4273557D-2B9E-4294-94EB-6D39539D8DAC}">
      <dsp:nvSpPr>
        <dsp:cNvPr id="0" name=""/>
        <dsp:cNvSpPr/>
      </dsp:nvSpPr>
      <dsp:spPr>
        <a:xfrm>
          <a:off x="7026894" y="1543353"/>
          <a:ext cx="1936425" cy="77457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izrada proračuna</a:t>
          </a:r>
        </a:p>
      </dsp:txBody>
      <dsp:txXfrm>
        <a:off x="7414179" y="1543353"/>
        <a:ext cx="1161855" cy="774570"/>
      </dsp:txXfrm>
    </dsp:sp>
    <dsp:sp modelId="{72E4B888-5350-49E2-9C0C-5F6344AF0433}">
      <dsp:nvSpPr>
        <dsp:cNvPr id="0" name=""/>
        <dsp:cNvSpPr/>
      </dsp:nvSpPr>
      <dsp:spPr>
        <a:xfrm>
          <a:off x="1168" y="2527897"/>
          <a:ext cx="2333043" cy="933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PROVEDBA</a:t>
          </a:r>
        </a:p>
      </dsp:txBody>
      <dsp:txXfrm>
        <a:off x="467777" y="2527897"/>
        <a:ext cx="1399826" cy="933217"/>
      </dsp:txXfrm>
    </dsp:sp>
    <dsp:sp modelId="{9714038A-7040-456A-93BE-60F18A0DD0FB}">
      <dsp:nvSpPr>
        <dsp:cNvPr id="0" name=""/>
        <dsp:cNvSpPr/>
      </dsp:nvSpPr>
      <dsp:spPr>
        <a:xfrm>
          <a:off x="2030915" y="2607220"/>
          <a:ext cx="1936425" cy="77457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proces kojim se planovi pretvaraju u aktivnosti</a:t>
          </a:r>
        </a:p>
      </dsp:txBody>
      <dsp:txXfrm>
        <a:off x="2418200" y="2607220"/>
        <a:ext cx="1161855" cy="774570"/>
      </dsp:txXfrm>
    </dsp:sp>
    <dsp:sp modelId="{1C07E441-263C-4F0F-B559-048211CDD7B4}">
      <dsp:nvSpPr>
        <dsp:cNvPr id="0" name=""/>
        <dsp:cNvSpPr/>
      </dsp:nvSpPr>
      <dsp:spPr>
        <a:xfrm>
          <a:off x="1168" y="3591764"/>
          <a:ext cx="2333043" cy="933217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KONTROLA</a:t>
          </a:r>
        </a:p>
      </dsp:txBody>
      <dsp:txXfrm>
        <a:off x="467777" y="3591764"/>
        <a:ext cx="1399826" cy="933217"/>
      </dsp:txXfrm>
    </dsp:sp>
    <dsp:sp modelId="{C229CEF6-DBAF-449B-8719-FB9844918234}">
      <dsp:nvSpPr>
        <dsp:cNvPr id="0" name=""/>
        <dsp:cNvSpPr/>
      </dsp:nvSpPr>
      <dsp:spPr>
        <a:xfrm>
          <a:off x="2030915" y="3671088"/>
          <a:ext cx="1936425" cy="77457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mjerenje i vrednovanje rezultata</a:t>
          </a:r>
        </a:p>
      </dsp:txBody>
      <dsp:txXfrm>
        <a:off x="2418200" y="3671088"/>
        <a:ext cx="1161855" cy="774570"/>
      </dsp:txXfrm>
    </dsp:sp>
    <dsp:sp modelId="{E7E98C39-2275-4B11-AB98-C8C11170FA5A}">
      <dsp:nvSpPr>
        <dsp:cNvPr id="0" name=""/>
        <dsp:cNvSpPr/>
      </dsp:nvSpPr>
      <dsp:spPr>
        <a:xfrm>
          <a:off x="3696241" y="3671088"/>
          <a:ext cx="1936425" cy="77457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definiranje korektivnih akcija</a:t>
          </a:r>
        </a:p>
      </dsp:txBody>
      <dsp:txXfrm>
        <a:off x="4083526" y="3671088"/>
        <a:ext cx="1161855" cy="774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7AA59-1958-40C8-AECA-9D71DE17DC23}">
      <dsp:nvSpPr>
        <dsp:cNvPr id="0" name=""/>
        <dsp:cNvSpPr/>
      </dsp:nvSpPr>
      <dsp:spPr>
        <a:xfrm>
          <a:off x="672598" y="1013"/>
          <a:ext cx="1865811" cy="1119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IZVRŠNI SAŽETAK</a:t>
          </a:r>
          <a:endParaRPr lang="hr-HR" sz="2100" kern="1200" dirty="0"/>
        </a:p>
      </dsp:txBody>
      <dsp:txXfrm>
        <a:off x="705387" y="33802"/>
        <a:ext cx="1800233" cy="1053908"/>
      </dsp:txXfrm>
    </dsp:sp>
    <dsp:sp modelId="{00FCB4C0-D931-4AA9-8C9C-E020EBE6DC32}">
      <dsp:nvSpPr>
        <dsp:cNvPr id="0" name=""/>
        <dsp:cNvSpPr/>
      </dsp:nvSpPr>
      <dsp:spPr>
        <a:xfrm>
          <a:off x="2702601" y="329395"/>
          <a:ext cx="395552" cy="462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2702601" y="421939"/>
        <a:ext cx="276886" cy="277633"/>
      </dsp:txXfrm>
    </dsp:sp>
    <dsp:sp modelId="{E5599629-BCD6-423B-97F7-E69F883EDFE5}">
      <dsp:nvSpPr>
        <dsp:cNvPr id="0" name=""/>
        <dsp:cNvSpPr/>
      </dsp:nvSpPr>
      <dsp:spPr>
        <a:xfrm>
          <a:off x="3284734" y="1013"/>
          <a:ext cx="1865811" cy="1119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TRENUTNA MARKETINŠKA SITUACIJA</a:t>
          </a:r>
          <a:endParaRPr lang="hr-HR" sz="2100" kern="1200" dirty="0"/>
        </a:p>
      </dsp:txBody>
      <dsp:txXfrm>
        <a:off x="3317523" y="33802"/>
        <a:ext cx="1800233" cy="1053908"/>
      </dsp:txXfrm>
    </dsp:sp>
    <dsp:sp modelId="{1325EB95-5629-4269-B2BC-1E55D01830CC}">
      <dsp:nvSpPr>
        <dsp:cNvPr id="0" name=""/>
        <dsp:cNvSpPr/>
      </dsp:nvSpPr>
      <dsp:spPr>
        <a:xfrm>
          <a:off x="5314737" y="329395"/>
          <a:ext cx="395552" cy="462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5314737" y="421939"/>
        <a:ext cx="276886" cy="277633"/>
      </dsp:txXfrm>
    </dsp:sp>
    <dsp:sp modelId="{9992EF5A-2705-44F0-886A-A456F4F41794}">
      <dsp:nvSpPr>
        <dsp:cNvPr id="0" name=""/>
        <dsp:cNvSpPr/>
      </dsp:nvSpPr>
      <dsp:spPr>
        <a:xfrm>
          <a:off x="5896870" y="1013"/>
          <a:ext cx="1865811" cy="1119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SWOT ANALIZA</a:t>
          </a:r>
          <a:endParaRPr lang="hr-HR" sz="2100" kern="1200" dirty="0"/>
        </a:p>
      </dsp:txBody>
      <dsp:txXfrm>
        <a:off x="5929659" y="33802"/>
        <a:ext cx="1800233" cy="1053908"/>
      </dsp:txXfrm>
    </dsp:sp>
    <dsp:sp modelId="{D70FB47A-E76D-49A8-9BBF-CB4241C6E70E}">
      <dsp:nvSpPr>
        <dsp:cNvPr id="0" name=""/>
        <dsp:cNvSpPr/>
      </dsp:nvSpPr>
      <dsp:spPr>
        <a:xfrm rot="5400000">
          <a:off x="6632000" y="1251106"/>
          <a:ext cx="395552" cy="462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-5400000">
        <a:off x="6690960" y="1284690"/>
        <a:ext cx="277633" cy="276886"/>
      </dsp:txXfrm>
    </dsp:sp>
    <dsp:sp modelId="{F8F2D40E-4636-497B-BBE3-BC2D487399BB}">
      <dsp:nvSpPr>
        <dsp:cNvPr id="0" name=""/>
        <dsp:cNvSpPr/>
      </dsp:nvSpPr>
      <dsp:spPr>
        <a:xfrm>
          <a:off x="5896870" y="1866824"/>
          <a:ext cx="1865811" cy="1119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CILJEVI I PROBLEMI</a:t>
          </a:r>
          <a:endParaRPr lang="hr-HR" sz="2100" kern="1200" dirty="0"/>
        </a:p>
      </dsp:txBody>
      <dsp:txXfrm>
        <a:off x="5929659" y="1899613"/>
        <a:ext cx="1800233" cy="1053908"/>
      </dsp:txXfrm>
    </dsp:sp>
    <dsp:sp modelId="{DEBD00A4-07B2-43EA-9810-2A112B63B3E6}">
      <dsp:nvSpPr>
        <dsp:cNvPr id="0" name=""/>
        <dsp:cNvSpPr/>
      </dsp:nvSpPr>
      <dsp:spPr>
        <a:xfrm rot="10800000">
          <a:off x="5337126" y="2195207"/>
          <a:ext cx="395552" cy="462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10800000">
        <a:off x="5455792" y="2287751"/>
        <a:ext cx="276886" cy="277633"/>
      </dsp:txXfrm>
    </dsp:sp>
    <dsp:sp modelId="{6C4C705B-58A1-4C8D-86BE-C8162D0AA868}">
      <dsp:nvSpPr>
        <dsp:cNvPr id="0" name=""/>
        <dsp:cNvSpPr/>
      </dsp:nvSpPr>
      <dsp:spPr>
        <a:xfrm>
          <a:off x="3284734" y="1866824"/>
          <a:ext cx="1865811" cy="1119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MARKETINŠKA STRATEGIJA</a:t>
          </a:r>
          <a:endParaRPr lang="hr-HR" sz="2100" kern="1200" dirty="0"/>
        </a:p>
      </dsp:txBody>
      <dsp:txXfrm>
        <a:off x="3317523" y="1899613"/>
        <a:ext cx="1800233" cy="1053908"/>
      </dsp:txXfrm>
    </dsp:sp>
    <dsp:sp modelId="{CDE892A3-C33F-4DA1-BFB1-782D4001293A}">
      <dsp:nvSpPr>
        <dsp:cNvPr id="0" name=""/>
        <dsp:cNvSpPr/>
      </dsp:nvSpPr>
      <dsp:spPr>
        <a:xfrm rot="10800000">
          <a:off x="2724990" y="2195207"/>
          <a:ext cx="395552" cy="462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10800000">
        <a:off x="2843656" y="2287751"/>
        <a:ext cx="276886" cy="277633"/>
      </dsp:txXfrm>
    </dsp:sp>
    <dsp:sp modelId="{82618BA3-8CF2-431A-A1AB-F72E0C6F1701}">
      <dsp:nvSpPr>
        <dsp:cNvPr id="0" name=""/>
        <dsp:cNvSpPr/>
      </dsp:nvSpPr>
      <dsp:spPr>
        <a:xfrm>
          <a:off x="672598" y="1866824"/>
          <a:ext cx="1865811" cy="1119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PROGRAMI AKTIVNOSTI</a:t>
          </a:r>
          <a:endParaRPr lang="hr-HR" sz="2100" kern="1200" dirty="0"/>
        </a:p>
      </dsp:txBody>
      <dsp:txXfrm>
        <a:off x="705387" y="1899613"/>
        <a:ext cx="1800233" cy="1053908"/>
      </dsp:txXfrm>
    </dsp:sp>
    <dsp:sp modelId="{3A5B5348-A6D0-489A-A521-04EFB9EAE86A}">
      <dsp:nvSpPr>
        <dsp:cNvPr id="0" name=""/>
        <dsp:cNvSpPr/>
      </dsp:nvSpPr>
      <dsp:spPr>
        <a:xfrm rot="5400000">
          <a:off x="1407727" y="3116918"/>
          <a:ext cx="395552" cy="462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-5400000">
        <a:off x="1466687" y="3150502"/>
        <a:ext cx="277633" cy="276886"/>
      </dsp:txXfrm>
    </dsp:sp>
    <dsp:sp modelId="{251B837A-BF8A-4BBD-930A-4FFEEEBE0968}">
      <dsp:nvSpPr>
        <dsp:cNvPr id="0" name=""/>
        <dsp:cNvSpPr/>
      </dsp:nvSpPr>
      <dsp:spPr>
        <a:xfrm>
          <a:off x="672598" y="3732636"/>
          <a:ext cx="1865811" cy="1119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PRORAČUN MARKETINGA</a:t>
          </a:r>
          <a:endParaRPr lang="hr-HR" sz="2100" kern="1200" dirty="0"/>
        </a:p>
      </dsp:txBody>
      <dsp:txXfrm>
        <a:off x="705387" y="3765425"/>
        <a:ext cx="1800233" cy="1053908"/>
      </dsp:txXfrm>
    </dsp:sp>
    <dsp:sp modelId="{CCC26FF9-391E-45AE-A505-70250132F360}">
      <dsp:nvSpPr>
        <dsp:cNvPr id="0" name=""/>
        <dsp:cNvSpPr/>
      </dsp:nvSpPr>
      <dsp:spPr>
        <a:xfrm>
          <a:off x="2702601" y="4061018"/>
          <a:ext cx="395552" cy="4627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2702601" y="4153562"/>
        <a:ext cx="276886" cy="277633"/>
      </dsp:txXfrm>
    </dsp:sp>
    <dsp:sp modelId="{6DED3A64-1B5D-45DC-8B02-51F4E94ED041}">
      <dsp:nvSpPr>
        <dsp:cNvPr id="0" name=""/>
        <dsp:cNvSpPr/>
      </dsp:nvSpPr>
      <dsp:spPr>
        <a:xfrm>
          <a:off x="3284734" y="3732636"/>
          <a:ext cx="1865811" cy="11194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/>
            <a:t>KONTROLA</a:t>
          </a:r>
          <a:endParaRPr lang="hr-HR" sz="2100" kern="1200" dirty="0"/>
        </a:p>
      </dsp:txBody>
      <dsp:txXfrm>
        <a:off x="3317523" y="3765425"/>
        <a:ext cx="1800233" cy="1053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CFD30-CC95-431B-8006-543BB1A07AB8}">
      <dsp:nvSpPr>
        <dsp:cNvPr id="0" name=""/>
        <dsp:cNvSpPr/>
      </dsp:nvSpPr>
      <dsp:spPr>
        <a:xfrm>
          <a:off x="0" y="0"/>
          <a:ext cx="7093862" cy="114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IZVRŠNI SAŽETAK</a:t>
          </a:r>
          <a:endParaRPr lang="hr-H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Predstavlja kratak pregled cijelog plana da bi se plan mogao brzo pregledati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Predstavlja glavne točke plana (1 stranica)</a:t>
          </a:r>
          <a:endParaRPr lang="hr-HR" sz="1600" kern="1200" dirty="0"/>
        </a:p>
      </dsp:txBody>
      <dsp:txXfrm>
        <a:off x="33584" y="33584"/>
        <a:ext cx="5759666" cy="1079463"/>
      </dsp:txXfrm>
    </dsp:sp>
    <dsp:sp modelId="{372CE43A-0140-4639-AC02-F63EB03C504D}">
      <dsp:nvSpPr>
        <dsp:cNvPr id="0" name=""/>
        <dsp:cNvSpPr/>
      </dsp:nvSpPr>
      <dsp:spPr>
        <a:xfrm>
          <a:off x="594110" y="1355109"/>
          <a:ext cx="7093862" cy="114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smtClean="0"/>
            <a:t>TRENUTNA MARKETINŠKA SITUACIJA</a:t>
          </a:r>
          <a:endParaRPr lang="hr-HR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Donosi podatke o tržištu, proizvodu, konkurenciji i distribuciji</a:t>
          </a:r>
          <a:endParaRPr lang="hr-HR" sz="1600" kern="1200" dirty="0"/>
        </a:p>
      </dsp:txBody>
      <dsp:txXfrm>
        <a:off x="627694" y="1388693"/>
        <a:ext cx="5687273" cy="1079463"/>
      </dsp:txXfrm>
    </dsp:sp>
    <dsp:sp modelId="{E7517B17-2B72-4DF1-B9AE-3003218D22C5}">
      <dsp:nvSpPr>
        <dsp:cNvPr id="0" name=""/>
        <dsp:cNvSpPr/>
      </dsp:nvSpPr>
      <dsp:spPr>
        <a:xfrm>
          <a:off x="1179354" y="2710219"/>
          <a:ext cx="7093862" cy="114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SWOT ANALIZA</a:t>
          </a:r>
          <a:endParaRPr lang="hr-H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smtClean="0"/>
            <a:t>Utvrđuju se glavne snage i slabosti tvrtke te prilike i prijetnje iz okruženja</a:t>
          </a:r>
          <a:endParaRPr lang="hr-HR" sz="1600" kern="1200"/>
        </a:p>
      </dsp:txBody>
      <dsp:txXfrm>
        <a:off x="1212938" y="2743803"/>
        <a:ext cx="5696140" cy="1079463"/>
      </dsp:txXfrm>
    </dsp:sp>
    <dsp:sp modelId="{4F525CBF-6F0A-45AA-B7F6-03DA9C10C0FD}">
      <dsp:nvSpPr>
        <dsp:cNvPr id="0" name=""/>
        <dsp:cNvSpPr/>
      </dsp:nvSpPr>
      <dsp:spPr>
        <a:xfrm>
          <a:off x="1773465" y="4065328"/>
          <a:ext cx="7093862" cy="11466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CILJEVI I PROBLEMI</a:t>
          </a:r>
          <a:endParaRPr lang="hr-H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smtClean="0"/>
            <a:t>Definiraju se ciljevi vezani uz proizvod, prodaju, tržišni udio, itd.</a:t>
          </a:r>
          <a:endParaRPr lang="hr-H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Definiraju se mogući problemi koji mogu nastati u realizaciji, a mogu se trenutno predvidjeti</a:t>
          </a:r>
          <a:endParaRPr lang="hr-HR" sz="1600" kern="1200" dirty="0"/>
        </a:p>
      </dsp:txBody>
      <dsp:txXfrm>
        <a:off x="1807049" y="4098912"/>
        <a:ext cx="5687273" cy="1079463"/>
      </dsp:txXfrm>
    </dsp:sp>
    <dsp:sp modelId="{2AB02E27-4652-4FE8-BA7A-4A4227ADB92B}">
      <dsp:nvSpPr>
        <dsp:cNvPr id="0" name=""/>
        <dsp:cNvSpPr/>
      </dsp:nvSpPr>
      <dsp:spPr>
        <a:xfrm>
          <a:off x="6348552" y="878215"/>
          <a:ext cx="745310" cy="74531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000" kern="1200"/>
        </a:p>
      </dsp:txBody>
      <dsp:txXfrm>
        <a:off x="6516247" y="878215"/>
        <a:ext cx="409920" cy="560846"/>
      </dsp:txXfrm>
    </dsp:sp>
    <dsp:sp modelId="{793F80C4-A646-4ADA-8386-F1FABF59AF68}">
      <dsp:nvSpPr>
        <dsp:cNvPr id="0" name=""/>
        <dsp:cNvSpPr/>
      </dsp:nvSpPr>
      <dsp:spPr>
        <a:xfrm>
          <a:off x="6942663" y="2233324"/>
          <a:ext cx="745310" cy="74531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000" kern="1200"/>
        </a:p>
      </dsp:txBody>
      <dsp:txXfrm>
        <a:off x="7110358" y="2233324"/>
        <a:ext cx="409920" cy="560846"/>
      </dsp:txXfrm>
    </dsp:sp>
    <dsp:sp modelId="{976F43DD-1C25-491A-9BB4-C2435500FB94}">
      <dsp:nvSpPr>
        <dsp:cNvPr id="0" name=""/>
        <dsp:cNvSpPr/>
      </dsp:nvSpPr>
      <dsp:spPr>
        <a:xfrm>
          <a:off x="7527906" y="3588434"/>
          <a:ext cx="745310" cy="74531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000" kern="1200"/>
        </a:p>
      </dsp:txBody>
      <dsp:txXfrm>
        <a:off x="7695601" y="3588434"/>
        <a:ext cx="409920" cy="5608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483F9-1C8C-4C30-BE13-C64AF1F16E0C}">
      <dsp:nvSpPr>
        <dsp:cNvPr id="0" name=""/>
        <dsp:cNvSpPr/>
      </dsp:nvSpPr>
      <dsp:spPr>
        <a:xfrm>
          <a:off x="-102782" y="0"/>
          <a:ext cx="7447384" cy="1156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MARKETINŠKA STRATEGIJA</a:t>
          </a:r>
          <a:endParaRPr lang="hr-H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Određuje se marketinška strategija kojom će se postići navedeni ciljevi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Potrebno je prikazati na koje tržišne segmente će se tvrtka usmjeriti</a:t>
          </a:r>
          <a:endParaRPr lang="hr-HR" sz="1600" kern="1200" dirty="0"/>
        </a:p>
      </dsp:txBody>
      <dsp:txXfrm>
        <a:off x="-68911" y="33871"/>
        <a:ext cx="6027100" cy="1088706"/>
      </dsp:txXfrm>
    </dsp:sp>
    <dsp:sp modelId="{C3989D3C-112E-4E99-9E3C-083B4C348C9C}">
      <dsp:nvSpPr>
        <dsp:cNvPr id="0" name=""/>
        <dsp:cNvSpPr/>
      </dsp:nvSpPr>
      <dsp:spPr>
        <a:xfrm>
          <a:off x="355489" y="1366711"/>
          <a:ext cx="7709414" cy="1156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PROGRAMI AKTIVNOSTI</a:t>
          </a:r>
          <a:endParaRPr lang="hr-HR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Određuju se  aktivnosti vezane uz određene elemente marketinškog spleta (4P) koje moraju biti usklađene  i razrađene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Određuje se što će se učiniti, kada će se učiniti, tko će to učiniti i sl. </a:t>
          </a:r>
          <a:endParaRPr lang="hr-HR" sz="1600" kern="1200" dirty="0"/>
        </a:p>
      </dsp:txBody>
      <dsp:txXfrm>
        <a:off x="389360" y="1400582"/>
        <a:ext cx="6172403" cy="1088706"/>
      </dsp:txXfrm>
    </dsp:sp>
    <dsp:sp modelId="{44BEA5EF-F166-4A35-935F-63786FD4C6AA}">
      <dsp:nvSpPr>
        <dsp:cNvPr id="0" name=""/>
        <dsp:cNvSpPr/>
      </dsp:nvSpPr>
      <dsp:spPr>
        <a:xfrm>
          <a:off x="1272559" y="2733423"/>
          <a:ext cx="7036256" cy="1156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PRORAČUN MARKETINGA</a:t>
          </a:r>
          <a:endParaRPr lang="hr-HR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smtClean="0"/>
            <a:t>Na temelju plana aktivnosti sastavlja se proračun, ali se i na temelju proračuna mogu korigirati pojedine aktivnosti (ako npr. nemamo dostatno sredstava)</a:t>
          </a:r>
          <a:endParaRPr lang="hr-HR" sz="1600" kern="1200"/>
        </a:p>
      </dsp:txBody>
      <dsp:txXfrm>
        <a:off x="1306430" y="2767294"/>
        <a:ext cx="5636331" cy="1088706"/>
      </dsp:txXfrm>
    </dsp:sp>
    <dsp:sp modelId="{11F21DA5-ED80-4806-A287-9979FD2CE907}">
      <dsp:nvSpPr>
        <dsp:cNvPr id="0" name=""/>
        <dsp:cNvSpPr/>
      </dsp:nvSpPr>
      <dsp:spPr>
        <a:xfrm>
          <a:off x="1861846" y="4100135"/>
          <a:ext cx="7036256" cy="1156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KONTROLA</a:t>
          </a:r>
          <a:endParaRPr lang="hr-HR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smtClean="0"/>
            <a:t>Prikazuje se  kako će se pratiti napredak i provedba aktivnosti</a:t>
          </a:r>
          <a:endParaRPr lang="hr-H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smtClean="0"/>
            <a:t>Kontrola je važna jer je uvijek potrebno provesti neke korektivne akcije</a:t>
          </a:r>
          <a:endParaRPr lang="hr-HR" sz="1600" kern="1200"/>
        </a:p>
      </dsp:txBody>
      <dsp:txXfrm>
        <a:off x="1895717" y="4134006"/>
        <a:ext cx="5627536" cy="1088706"/>
      </dsp:txXfrm>
    </dsp:sp>
    <dsp:sp modelId="{718704CD-5A42-4111-A039-7EBFFE515BD8}">
      <dsp:nvSpPr>
        <dsp:cNvPr id="0" name=""/>
        <dsp:cNvSpPr/>
      </dsp:nvSpPr>
      <dsp:spPr>
        <a:xfrm>
          <a:off x="6387346" y="885734"/>
          <a:ext cx="751691" cy="75169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000" kern="1200"/>
        </a:p>
      </dsp:txBody>
      <dsp:txXfrm>
        <a:off x="6556476" y="885734"/>
        <a:ext cx="413431" cy="565647"/>
      </dsp:txXfrm>
    </dsp:sp>
    <dsp:sp modelId="{B638DB31-7499-4C84-880C-C48E7E9FA4F0}">
      <dsp:nvSpPr>
        <dsp:cNvPr id="0" name=""/>
        <dsp:cNvSpPr/>
      </dsp:nvSpPr>
      <dsp:spPr>
        <a:xfrm>
          <a:off x="6976633" y="2252446"/>
          <a:ext cx="751691" cy="75169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000" kern="1200"/>
        </a:p>
      </dsp:txBody>
      <dsp:txXfrm>
        <a:off x="7145763" y="2252446"/>
        <a:ext cx="413431" cy="565647"/>
      </dsp:txXfrm>
    </dsp:sp>
    <dsp:sp modelId="{A685DCD9-D20F-469A-A6FE-93F8C676AC44}">
      <dsp:nvSpPr>
        <dsp:cNvPr id="0" name=""/>
        <dsp:cNvSpPr/>
      </dsp:nvSpPr>
      <dsp:spPr>
        <a:xfrm>
          <a:off x="7557124" y="3619158"/>
          <a:ext cx="751691" cy="75169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4000" kern="1200"/>
        </a:p>
      </dsp:txBody>
      <dsp:txXfrm>
        <a:off x="7726254" y="3619158"/>
        <a:ext cx="413431" cy="5656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1F9CC-4F6F-40FA-A7E5-3EDC06037B68}">
      <dsp:nvSpPr>
        <dsp:cNvPr id="0" name=""/>
        <dsp:cNvSpPr/>
      </dsp:nvSpPr>
      <dsp:spPr>
        <a:xfrm>
          <a:off x="266860" y="0"/>
          <a:ext cx="7995443" cy="49971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744D4-E0B7-4E48-BE62-6715A6B6708F}">
      <dsp:nvSpPr>
        <dsp:cNvPr id="0" name=""/>
        <dsp:cNvSpPr/>
      </dsp:nvSpPr>
      <dsp:spPr>
        <a:xfrm>
          <a:off x="1282281" y="3449034"/>
          <a:ext cx="207881" cy="2078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A9DF67-0A98-47BC-9EF5-EA01FC064D63}">
      <dsp:nvSpPr>
        <dsp:cNvPr id="0" name=""/>
        <dsp:cNvSpPr/>
      </dsp:nvSpPr>
      <dsp:spPr>
        <a:xfrm>
          <a:off x="564144" y="3552975"/>
          <a:ext cx="3477360" cy="144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52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GDJE SMO?</a:t>
          </a:r>
        </a:p>
      </dsp:txBody>
      <dsp:txXfrm>
        <a:off x="564144" y="3552975"/>
        <a:ext cx="3477360" cy="1444176"/>
      </dsp:txXfrm>
    </dsp:sp>
    <dsp:sp modelId="{3CC71158-2031-4D37-AB65-028C09EF9D6A}">
      <dsp:nvSpPr>
        <dsp:cNvPr id="0" name=""/>
        <dsp:cNvSpPr/>
      </dsp:nvSpPr>
      <dsp:spPr>
        <a:xfrm>
          <a:off x="3117235" y="2090808"/>
          <a:ext cx="375785" cy="375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92BEC9-C4AB-4851-BC3E-DA873E899E26}">
      <dsp:nvSpPr>
        <dsp:cNvPr id="0" name=""/>
        <dsp:cNvSpPr/>
      </dsp:nvSpPr>
      <dsp:spPr>
        <a:xfrm>
          <a:off x="3009473" y="2548888"/>
          <a:ext cx="4273116" cy="1945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21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/>
            <a:t>KAKO </a:t>
          </a:r>
          <a:r>
            <a:rPr lang="hr-HR" sz="1800" kern="1200" dirty="0"/>
            <a:t>ostvariti postavljene ciljeve?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/>
            <a:t>KADA</a:t>
          </a:r>
          <a:r>
            <a:rPr lang="hr-HR" sz="1800" kern="1200" dirty="0"/>
            <a:t> želimo ostvariti te ciljeve?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/>
            <a:t>TKO</a:t>
          </a:r>
          <a:r>
            <a:rPr lang="hr-HR" sz="1800" kern="1200" dirty="0"/>
            <a:t> je odgovoran za ostvarivanje?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/>
            <a:t>KOJI</a:t>
          </a:r>
          <a:r>
            <a:rPr lang="hr-HR" sz="1800" kern="1200" dirty="0"/>
            <a:t> su nam resursi potrebni?</a:t>
          </a:r>
        </a:p>
      </dsp:txBody>
      <dsp:txXfrm>
        <a:off x="3009473" y="2548888"/>
        <a:ext cx="4273116" cy="1945105"/>
      </dsp:txXfrm>
    </dsp:sp>
    <dsp:sp modelId="{7F8B95B1-17D0-4FD7-B4CE-2A5BC9200B9C}">
      <dsp:nvSpPr>
        <dsp:cNvPr id="0" name=""/>
        <dsp:cNvSpPr/>
      </dsp:nvSpPr>
      <dsp:spPr>
        <a:xfrm>
          <a:off x="5323977" y="1264279"/>
          <a:ext cx="519703" cy="519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41A41E-7590-4F66-A338-386206FCECDA}">
      <dsp:nvSpPr>
        <dsp:cNvPr id="0" name=""/>
        <dsp:cNvSpPr/>
      </dsp:nvSpPr>
      <dsp:spPr>
        <a:xfrm>
          <a:off x="4824528" y="1900797"/>
          <a:ext cx="3949665" cy="795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38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GDJE ŽELIMO STIĆI?</a:t>
          </a:r>
        </a:p>
      </dsp:txBody>
      <dsp:txXfrm>
        <a:off x="4824528" y="1900797"/>
        <a:ext cx="3949665" cy="7959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69544-2287-4053-9AEC-464B71E676EB}">
      <dsp:nvSpPr>
        <dsp:cNvPr id="0" name=""/>
        <dsp:cNvSpPr/>
      </dsp:nvSpPr>
      <dsp:spPr>
        <a:xfrm>
          <a:off x="961191" y="126"/>
          <a:ext cx="2628007" cy="157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MISIJA, VIZIJA, CILJEVI</a:t>
          </a:r>
          <a:endParaRPr lang="hr-HR" sz="3100" kern="1200" dirty="0"/>
        </a:p>
      </dsp:txBody>
      <dsp:txXfrm>
        <a:off x="1007374" y="46309"/>
        <a:ext cx="2535641" cy="1484438"/>
      </dsp:txXfrm>
    </dsp:sp>
    <dsp:sp modelId="{358C795D-82A2-43E2-90FE-DA6648AB9F87}">
      <dsp:nvSpPr>
        <dsp:cNvPr id="0" name=""/>
        <dsp:cNvSpPr/>
      </dsp:nvSpPr>
      <dsp:spPr>
        <a:xfrm>
          <a:off x="3820463" y="462655"/>
          <a:ext cx="557137" cy="65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3820463" y="593004"/>
        <a:ext cx="389996" cy="391047"/>
      </dsp:txXfrm>
    </dsp:sp>
    <dsp:sp modelId="{E5890FFD-7565-4AEF-8E9F-F3AF4235065A}">
      <dsp:nvSpPr>
        <dsp:cNvPr id="0" name=""/>
        <dsp:cNvSpPr/>
      </dsp:nvSpPr>
      <dsp:spPr>
        <a:xfrm>
          <a:off x="4640401" y="126"/>
          <a:ext cx="2628007" cy="157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SWOT ANALIZA</a:t>
          </a:r>
        </a:p>
      </dsp:txBody>
      <dsp:txXfrm>
        <a:off x="4686584" y="46309"/>
        <a:ext cx="2535641" cy="1484438"/>
      </dsp:txXfrm>
    </dsp:sp>
    <dsp:sp modelId="{0BC0FED8-D940-44FA-AFDE-C6D1BC0E10DE}">
      <dsp:nvSpPr>
        <dsp:cNvPr id="0" name=""/>
        <dsp:cNvSpPr/>
      </dsp:nvSpPr>
      <dsp:spPr>
        <a:xfrm rot="5400000">
          <a:off x="5675836" y="1760891"/>
          <a:ext cx="557137" cy="65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 rot="-5400000">
        <a:off x="5758882" y="1808195"/>
        <a:ext cx="391047" cy="389996"/>
      </dsp:txXfrm>
    </dsp:sp>
    <dsp:sp modelId="{2C15019A-7295-4477-B8E8-C1426538E3E8}">
      <dsp:nvSpPr>
        <dsp:cNvPr id="0" name=""/>
        <dsp:cNvSpPr/>
      </dsp:nvSpPr>
      <dsp:spPr>
        <a:xfrm>
          <a:off x="4640401" y="2628133"/>
          <a:ext cx="2628007" cy="157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POSLOVNI PORTFELJ</a:t>
          </a:r>
        </a:p>
      </dsp:txBody>
      <dsp:txXfrm>
        <a:off x="4686584" y="2674316"/>
        <a:ext cx="2535641" cy="1484438"/>
      </dsp:txXfrm>
    </dsp:sp>
    <dsp:sp modelId="{A3D8E679-BFE0-496F-9FC5-18EF1EBDFD0C}">
      <dsp:nvSpPr>
        <dsp:cNvPr id="0" name=""/>
        <dsp:cNvSpPr/>
      </dsp:nvSpPr>
      <dsp:spPr>
        <a:xfrm rot="10800000">
          <a:off x="3851999" y="3090662"/>
          <a:ext cx="557137" cy="65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 rot="10800000">
        <a:off x="4019140" y="3221011"/>
        <a:ext cx="389996" cy="391047"/>
      </dsp:txXfrm>
    </dsp:sp>
    <dsp:sp modelId="{B06CFADD-1B66-4336-9664-83329C1F7E59}">
      <dsp:nvSpPr>
        <dsp:cNvPr id="0" name=""/>
        <dsp:cNvSpPr/>
      </dsp:nvSpPr>
      <dsp:spPr>
        <a:xfrm>
          <a:off x="961191" y="2628133"/>
          <a:ext cx="2628007" cy="157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STRATEGIJA</a:t>
          </a:r>
        </a:p>
      </dsp:txBody>
      <dsp:txXfrm>
        <a:off x="1007374" y="2674316"/>
        <a:ext cx="2535641" cy="1484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AE85-36E9-41FE-BE3D-0D94D484BB68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349B-579B-446E-944D-2E46BA008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25D5-6472-49D0-8DFE-CF5F7A983DBF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2935188" cy="86409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Nastavna </a:t>
            </a:r>
          </a:p>
          <a:p>
            <a:r>
              <a:rPr lang="hr-HR" dirty="0" smtClean="0"/>
              <a:t>cjelina </a:t>
            </a:r>
            <a:r>
              <a:rPr lang="hr-HR" dirty="0" smtClean="0"/>
              <a:t>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949280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Udžbenik: MARKETING </a:t>
            </a:r>
            <a:r>
              <a:rPr lang="hr-HR" sz="1400" dirty="0" smtClean="0">
                <a:solidFill>
                  <a:schemeClr val="bg1"/>
                </a:solidFill>
                <a:latin typeface="+mj-lt"/>
              </a:rPr>
              <a:t>3</a:t>
            </a:r>
            <a:endParaRPr lang="hr-HR" sz="1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Autori: Maja Martinović, Olivera Jurković Majić, </a:t>
            </a:r>
            <a:r>
              <a:rPr lang="hr-HR" sz="1400" dirty="0" smtClean="0">
                <a:solidFill>
                  <a:schemeClr val="bg1"/>
                </a:solidFill>
                <a:latin typeface="+mj-lt"/>
              </a:rPr>
              <a:t>Valentina Pirić, Sanja Arambašić, Katarina Miličević</a:t>
            </a:r>
            <a:endParaRPr lang="hr-HR" sz="1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Prezentaciju pripremila: Sanja Arambašić</a:t>
            </a:r>
            <a:endParaRPr lang="hr-H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43200" y="664804"/>
            <a:ext cx="7200800" cy="150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PLANIRANJE MARKETINGA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316677"/>
              </p:ext>
            </p:extLst>
          </p:nvPr>
        </p:nvGraphicFramePr>
        <p:xfrm>
          <a:off x="457200" y="1600200"/>
          <a:ext cx="843528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4.2. SADRŽAJ MARKETINŠKOG PLANA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55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877284"/>
              </p:ext>
            </p:extLst>
          </p:nvPr>
        </p:nvGraphicFramePr>
        <p:xfrm>
          <a:off x="97160" y="1484784"/>
          <a:ext cx="8867328" cy="521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4.2. SADRŽAJ MARKETINŠKOG PLANA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BCFD30-CC95-431B-8006-543BB1A07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02E27-4652-4FE8-BA7A-4A4227AD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2CE43A-0140-4639-AC02-F63EB03C5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3F80C4-A646-4ADA-8386-F1FABF59A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517B17-2B72-4DF1-B9AE-3003218D2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6F43DD-1C25-491A-9BB4-C2435500F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525CBF-6F0A-45AA-B7F6-03DA9C10C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484817"/>
              </p:ext>
            </p:extLst>
          </p:nvPr>
        </p:nvGraphicFramePr>
        <p:xfrm>
          <a:off x="179512" y="1412776"/>
          <a:ext cx="87953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4.2. SADRŽAJ MARKETINŠKOG PLANA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74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C483F9-1C8C-4C30-BE13-C64AF1F16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8704CD-5A42-4111-A039-7EBFFE515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989D3C-112E-4E99-9E3C-083B4C348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38DB31-7499-4C84-880C-C48E7E9FA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BEA5EF-F166-4A35-935F-63786FD4C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85DCD9-D20F-469A-A6FE-93F8C676A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F21DA5-ED80-4806-A287-9979FD2CE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4.3. SWOT ANALIZA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SWOT je osnova za definiranje ciljeva na temelju kojih se određuje marketinška strategija i program aktivnosti </a:t>
            </a:r>
          </a:p>
          <a:p>
            <a:pPr lvl="1"/>
            <a:r>
              <a:rPr lang="hr-HR" dirty="0" smtClean="0"/>
              <a:t>posebnu pozornost treba usmjeriti na SWOT analizu</a:t>
            </a:r>
          </a:p>
          <a:p>
            <a:endParaRPr lang="hr-HR" dirty="0"/>
          </a:p>
          <a:p>
            <a:r>
              <a:rPr lang="hr-HR" dirty="0" smtClean="0"/>
              <a:t>SWOT analiza služi za utvrđivanje</a:t>
            </a:r>
          </a:p>
          <a:p>
            <a:pPr lvl="1"/>
            <a:r>
              <a:rPr lang="hr-HR" dirty="0" smtClean="0"/>
              <a:t>snaga i slabosti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poduzeće</a:t>
            </a:r>
          </a:p>
          <a:p>
            <a:pPr lvl="1"/>
            <a:r>
              <a:rPr lang="hr-HR" dirty="0" smtClean="0"/>
              <a:t>prilika i prijetnji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okolina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hr-HR" dirty="0"/>
          </a:p>
        </p:txBody>
      </p:sp>
      <p:pic>
        <p:nvPicPr>
          <p:cNvPr id="73730" name="Picture 2" descr="http://www.businessinsurance.org/wp-content/uploads/2012/02/business-swot-qu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318601" cy="193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58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25786"/>
            <a:ext cx="6189794" cy="536312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4.3. SWOT ANALIZA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9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s://encrypted-tbn3.gstatic.com/images?q=tbn:ANd9GcSSRk7JhoaL_KZ13BcTKHJcRRA_l-kRA3DqJaX3O0k5asw4BU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276872"/>
            <a:ext cx="19431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0" name="Picture 2" descr="https://encrypted-tbn3.gstatic.com/images?q=tbn:ANd9GcSSRk7JhoaL_KZ13BcTKHJcRRA_l-kRA3DqJaX3O0k5asw4BU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55815"/>
            <a:ext cx="19431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4.4. STRATEŠKO PLANIRANJE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Cilj: utvrditi poslove kojima će se poduzeće baviti u dužem razdoblju na svim razinama i za sve odjele</a:t>
            </a:r>
          </a:p>
          <a:p>
            <a:endParaRPr lang="hr-HR" dirty="0"/>
          </a:p>
          <a:p>
            <a:r>
              <a:rPr lang="hr-HR" dirty="0" smtClean="0"/>
              <a:t>Strateško planiranje veže se uz viziju i misiju poduzeća</a:t>
            </a:r>
          </a:p>
          <a:p>
            <a:endParaRPr lang="hr-HR" dirty="0"/>
          </a:p>
          <a:p>
            <a:r>
              <a:rPr lang="hr-HR" dirty="0" smtClean="0"/>
              <a:t>Marketinška strategija mora biti u skladu sa strategijom poslovanja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66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574062"/>
              </p:ext>
            </p:extLst>
          </p:nvPr>
        </p:nvGraphicFramePr>
        <p:xfrm>
          <a:off x="179512" y="1600200"/>
          <a:ext cx="878497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Down Arrow 4"/>
          <p:cNvSpPr/>
          <p:nvPr/>
        </p:nvSpPr>
        <p:spPr>
          <a:xfrm rot="20042954">
            <a:off x="430467" y="1937761"/>
            <a:ext cx="5513390" cy="20882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35896" y="4077072"/>
            <a:ext cx="3600400" cy="1584176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6654216" y="5661248"/>
            <a:ext cx="24897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STRATEŠKO </a:t>
            </a:r>
          </a:p>
          <a:p>
            <a:pPr algn="ctr"/>
            <a:r>
              <a:rPr lang="hr-HR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PLANIRANJE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Curved Connector 8"/>
          <p:cNvCxnSpPr>
            <a:stCxn id="6" idx="3"/>
          </p:cNvCxnSpPr>
          <p:nvPr/>
        </p:nvCxnSpPr>
        <p:spPr>
          <a:xfrm>
            <a:off x="7236296" y="4869160"/>
            <a:ext cx="720080" cy="79208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4.4. STRATEŠKO PLANIRANJE</a:t>
            </a:r>
            <a:endParaRPr lang="hr-HR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49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592301"/>
              </p:ext>
            </p:extLst>
          </p:nvPr>
        </p:nvGraphicFramePr>
        <p:xfrm>
          <a:off x="457200" y="1600201"/>
          <a:ext cx="8229600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55576" y="5805264"/>
            <a:ext cx="8030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 strateškog planiranja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4.4. STRATEŠKO PLANIRANJE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57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48784">
            <a:off x="748153" y="2689643"/>
            <a:ext cx="5813382" cy="35739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/>
              <a:t>VIZIJA</a:t>
            </a:r>
          </a:p>
          <a:p>
            <a:pPr lvl="1"/>
            <a:r>
              <a:rPr lang="hr-HR" dirty="0" smtClean="0"/>
              <a:t>slika budućnosti kakvu poduzeće želi</a:t>
            </a:r>
          </a:p>
          <a:p>
            <a:pPr lvl="1"/>
            <a:r>
              <a:rPr lang="hr-HR" dirty="0" smtClean="0"/>
              <a:t>odgovara na pitanje što želimo postići u budućnosti?</a:t>
            </a:r>
          </a:p>
          <a:p>
            <a:pPr lvl="1"/>
            <a:r>
              <a:rPr lang="hr-HR" dirty="0" smtClean="0"/>
              <a:t>jasna, jednostavna i pamtljiva svima (vlasniku, zaposlenicima, dionicima, kupcima, dobavljačima, javnosti i sl.)</a:t>
            </a:r>
          </a:p>
          <a:p>
            <a:pPr lvl="1"/>
            <a:r>
              <a:rPr lang="hr-HR" dirty="0" smtClean="0"/>
              <a:t>mora biti ostvariva, vremenski ograničena i provjerljiva</a:t>
            </a: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4944001" y="1462925"/>
            <a:ext cx="402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Prisjetimo se!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9874" name="Picture 2" descr="http://danblackonleadership.info/wp-content/uploads/2013/02/Vi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1720">
            <a:off x="6126863" y="4752837"/>
            <a:ext cx="2681475" cy="1774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4.4. STRATEŠKO PLANIRANJE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003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mateus.hr/media/images/articles/9/large/ab3db6a35b8f6626b45a252b5da4595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528392" cy="500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 rot="258741">
            <a:off x="2043350" y="2163158"/>
            <a:ext cx="6694897" cy="3801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MISIJA</a:t>
            </a:r>
          </a:p>
          <a:p>
            <a:pPr lvl="0"/>
            <a:r>
              <a:rPr lang="hr-HR" dirty="0" smtClean="0"/>
              <a:t>osnovna </a:t>
            </a:r>
            <a:r>
              <a:rPr lang="hr-HR" dirty="0"/>
              <a:t>svrha </a:t>
            </a:r>
            <a:r>
              <a:rPr lang="hr-HR" dirty="0" smtClean="0"/>
              <a:t>postojanja koja odgovara </a:t>
            </a:r>
            <a:r>
              <a:rPr lang="hr-HR" dirty="0"/>
              <a:t>na pitanje ŠTO PODUZEĆE RADI KAKO BI OSTVARILO VIZIJU?</a:t>
            </a:r>
            <a:endParaRPr lang="hr-HR" sz="2800" dirty="0"/>
          </a:p>
          <a:p>
            <a:pPr lvl="0"/>
            <a:r>
              <a:rPr lang="hr-HR" dirty="0" smtClean="0"/>
              <a:t>daje odgovor na tri pitanja:</a:t>
            </a:r>
            <a:endParaRPr lang="hr-HR" sz="2800" dirty="0"/>
          </a:p>
          <a:p>
            <a:pPr lvl="1"/>
            <a:r>
              <a:rPr lang="hr-HR" b="1" dirty="0"/>
              <a:t>Što radimo?</a:t>
            </a:r>
            <a:r>
              <a:rPr lang="hr-HR" dirty="0"/>
              <a:t> – koje potrebe i želje kupaca zadovoljavamo </a:t>
            </a:r>
            <a:endParaRPr lang="hr-HR" sz="2400" dirty="0"/>
          </a:p>
          <a:p>
            <a:pPr lvl="1"/>
            <a:r>
              <a:rPr lang="hr-HR" b="1" dirty="0"/>
              <a:t>Kako to radimo?</a:t>
            </a:r>
            <a:r>
              <a:rPr lang="hr-HR" dirty="0"/>
              <a:t> – po čemu se poduzeće razlikuje od konkurencije </a:t>
            </a:r>
            <a:endParaRPr lang="hr-HR" sz="2400" dirty="0"/>
          </a:p>
          <a:p>
            <a:pPr lvl="1"/>
            <a:r>
              <a:rPr lang="hr-HR" b="1" dirty="0"/>
              <a:t>Za koga to radimo?</a:t>
            </a:r>
            <a:r>
              <a:rPr lang="hr-HR" dirty="0"/>
              <a:t> – kupci, vlasnici, zaposlenici</a:t>
            </a:r>
            <a:endParaRPr lang="hr-HR" sz="2400" dirty="0"/>
          </a:p>
          <a:p>
            <a:pPr lvl="0"/>
            <a:r>
              <a:rPr lang="hr-HR" dirty="0" smtClean="0"/>
              <a:t>iz nje proizlaze ciljevi, strategija i planovi</a:t>
            </a:r>
            <a:endParaRPr lang="hr-HR" sz="2800" dirty="0" smtClean="0"/>
          </a:p>
          <a:p>
            <a:pPr lvl="0"/>
            <a:r>
              <a:rPr lang="hr-HR" dirty="0" smtClean="0"/>
              <a:t>mora biti ostvariva, realna i razumljiva svima unutar i izvan poduzeća</a:t>
            </a:r>
            <a:endParaRPr lang="hr-HR" sz="2800" dirty="0" smtClean="0"/>
          </a:p>
          <a:p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4.4. STRATEŠKO PLANIRANJE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4436368" y="6605736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50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 </a:t>
            </a:r>
            <a:r>
              <a:rPr lang="hr-HR" dirty="0" smtClean="0"/>
              <a:t>CJELINE 4 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18255"/>
              </p:ext>
            </p:extLst>
          </p:nvPr>
        </p:nvGraphicFramePr>
        <p:xfrm>
          <a:off x="457200" y="1600200"/>
          <a:ext cx="8229600" cy="46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974466">
            <a:off x="489091" y="1949760"/>
            <a:ext cx="7163375" cy="47419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4600" b="1" dirty="0"/>
              <a:t>CILJEVI</a:t>
            </a:r>
          </a:p>
          <a:p>
            <a:pPr lvl="0"/>
            <a:r>
              <a:rPr lang="hr-HR" dirty="0"/>
              <a:t>p</a:t>
            </a:r>
            <a:r>
              <a:rPr lang="hr-HR" dirty="0" smtClean="0"/>
              <a:t>roizlaze </a:t>
            </a:r>
            <a:r>
              <a:rPr lang="hr-HR" dirty="0"/>
              <a:t>iz misije</a:t>
            </a:r>
            <a:endParaRPr lang="hr-HR" sz="2800" dirty="0"/>
          </a:p>
          <a:p>
            <a:pPr lvl="0"/>
            <a:r>
              <a:rPr lang="hr-HR" dirty="0" smtClean="0"/>
              <a:t>predstavljaju </a:t>
            </a:r>
            <a:r>
              <a:rPr lang="hr-HR" dirty="0"/>
              <a:t>stanje, pozicija ili rezultat koje žele ostvariti pojedinci, grupe ili poduzeće u određenom vremenskom trenutku</a:t>
            </a:r>
            <a:endParaRPr lang="hr-HR" sz="2800" dirty="0"/>
          </a:p>
          <a:p>
            <a:pPr lvl="0"/>
            <a:r>
              <a:rPr lang="hr-HR" dirty="0"/>
              <a:t>opisuju što se njima želi postići</a:t>
            </a:r>
            <a:endParaRPr lang="hr-HR" sz="2800" dirty="0"/>
          </a:p>
          <a:p>
            <a:pPr lvl="0"/>
            <a:r>
              <a:rPr lang="hr-HR" dirty="0" smtClean="0"/>
              <a:t>dobro </a:t>
            </a:r>
            <a:r>
              <a:rPr lang="hr-HR" dirty="0"/>
              <a:t>postavljeni ciljevi moraju biti u pisanom obliku i moraju biti SMART. SMART je akronim engleskih riječi: </a:t>
            </a:r>
            <a:endParaRPr lang="hr-HR" sz="2800" dirty="0"/>
          </a:p>
          <a:p>
            <a:pPr lvl="1"/>
            <a:r>
              <a:rPr lang="en-US" sz="3200" b="1" dirty="0"/>
              <a:t>S</a:t>
            </a:r>
            <a:r>
              <a:rPr lang="en-US" dirty="0"/>
              <a:t>pecific </a:t>
            </a:r>
            <a:r>
              <a:rPr lang="hr-HR" dirty="0"/>
              <a:t>- specifičan </a:t>
            </a:r>
            <a:endParaRPr lang="hr-HR" sz="2400" dirty="0"/>
          </a:p>
          <a:p>
            <a:pPr lvl="1"/>
            <a:r>
              <a:rPr lang="en-US" b="1" dirty="0"/>
              <a:t>M</a:t>
            </a:r>
            <a:r>
              <a:rPr lang="en-US" dirty="0"/>
              <a:t>easurable </a:t>
            </a:r>
            <a:r>
              <a:rPr lang="hr-HR" dirty="0"/>
              <a:t> - mjerljiv </a:t>
            </a:r>
            <a:endParaRPr lang="hr-HR" sz="2400" dirty="0"/>
          </a:p>
          <a:p>
            <a:pPr lvl="1"/>
            <a:r>
              <a:rPr lang="en-US" b="1" dirty="0"/>
              <a:t>A</a:t>
            </a:r>
            <a:r>
              <a:rPr lang="en-US" dirty="0"/>
              <a:t>ligned </a:t>
            </a:r>
            <a:r>
              <a:rPr lang="hr-HR" dirty="0"/>
              <a:t>- usklađen </a:t>
            </a:r>
            <a:endParaRPr lang="hr-HR" sz="2400" dirty="0"/>
          </a:p>
          <a:p>
            <a:pPr lvl="1"/>
            <a:r>
              <a:rPr lang="en-US" b="1" dirty="0"/>
              <a:t>R</a:t>
            </a:r>
            <a:r>
              <a:rPr lang="en-US" dirty="0"/>
              <a:t>eachable </a:t>
            </a:r>
            <a:r>
              <a:rPr lang="hr-HR" dirty="0"/>
              <a:t>- ostvariv </a:t>
            </a:r>
            <a:endParaRPr lang="hr-HR" sz="2400" dirty="0"/>
          </a:p>
          <a:p>
            <a:pPr lvl="1"/>
            <a:r>
              <a:rPr lang="en-US" b="1" dirty="0"/>
              <a:t>T</a:t>
            </a:r>
            <a:r>
              <a:rPr lang="en-US" dirty="0"/>
              <a:t>ime bound </a:t>
            </a:r>
            <a:r>
              <a:rPr lang="hr-HR" dirty="0"/>
              <a:t>- vremenski određen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3970" name="Picture 2" descr="http://virtuelnimentor.com/blog/wp-content/uploads/2011/03/targeted_life_cycle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05064"/>
            <a:ext cx="23812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4.4. STRATEŠKO PLANIRANJE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74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4.1. POJAM I VRSTE MARKETINŠKIH PLANOVA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PLANIRANJE je kreativni proces kojim se unaprijed utvrđuje smjer akcija gospodarskog </a:t>
            </a:r>
            <a:r>
              <a:rPr lang="hr-HR" dirty="0" smtClean="0"/>
              <a:t>subjekta</a:t>
            </a:r>
          </a:p>
          <a:p>
            <a:endParaRPr lang="hr-HR" dirty="0"/>
          </a:p>
          <a:p>
            <a:r>
              <a:rPr lang="hr-HR" dirty="0" smtClean="0"/>
              <a:t>Dobro planiranje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je polovica uspjeha</a:t>
            </a:r>
          </a:p>
          <a:p>
            <a:pPr marL="0" indent="0">
              <a:buNone/>
            </a:pPr>
            <a:endParaRPr lang="hr-HR" sz="2800" dirty="0"/>
          </a:p>
          <a:p>
            <a:endParaRPr lang="hr-HR" dirty="0"/>
          </a:p>
        </p:txBody>
      </p:sp>
      <p:pic>
        <p:nvPicPr>
          <p:cNvPr id="70658" name="Picture 2" descr="http://liderpress.hr/static/media/cache/f6/fe/f6fec03f5804c88fb7215a9bf0cafb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48550" cy="24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9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hr-HR" dirty="0"/>
              <a:t>prilikom planiranja marketinga uvijek valja </a:t>
            </a:r>
            <a:r>
              <a:rPr lang="hr-HR" dirty="0" smtClean="0"/>
              <a:t>odrediti</a:t>
            </a:r>
            <a:endParaRPr lang="hr-HR" sz="2400" dirty="0"/>
          </a:p>
          <a:p>
            <a:endParaRPr lang="hr-HR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178239"/>
              </p:ext>
            </p:extLst>
          </p:nvPr>
        </p:nvGraphicFramePr>
        <p:xfrm>
          <a:off x="457200" y="3284984"/>
          <a:ext cx="7931223" cy="338437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643157"/>
                <a:gridCol w="2644033"/>
                <a:gridCol w="2644033"/>
              </a:tblGrid>
              <a:tr h="564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CILJ </a:t>
                      </a:r>
                      <a:r>
                        <a:rPr lang="hr-HR" sz="2000" dirty="0">
                          <a:effectLst/>
                        </a:rPr>
                        <a:t>PLANIRANJA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PREDMET PLANIRANJA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VREMENSKI OBZOR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031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r-HR" sz="1800" b="0" dirty="0">
                          <a:effectLst/>
                        </a:rPr>
                        <a:t>mogu biti kvantitativni i kvalitativni, odnosno numeričko iskazivi i neiskazivi</a:t>
                      </a:r>
                      <a:endParaRPr lang="hr-HR" sz="1600" b="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r-HR" sz="1800" dirty="0">
                          <a:effectLst/>
                        </a:rPr>
                        <a:t>obuhvaćaju pojedine marketing-djelatnosti </a:t>
                      </a:r>
                      <a:r>
                        <a:rPr lang="hr-HR" sz="1800" dirty="0" smtClean="0">
                          <a:effectLst/>
                        </a:rPr>
                        <a:t>i </a:t>
                      </a:r>
                      <a:r>
                        <a:rPr lang="hr-HR" sz="1800" dirty="0">
                          <a:effectLst/>
                        </a:rPr>
                        <a:t>pojedine elemente marketinškog spleta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hr-HR" sz="1800" dirty="0" smtClean="0">
                          <a:effectLst/>
                        </a:rPr>
                        <a:t>razlikujemo</a:t>
                      </a:r>
                      <a:r>
                        <a:rPr lang="hr-HR" sz="1800" dirty="0">
                          <a:effectLst/>
                        </a:rPr>
                        <a:t>: dugoročno, srednjoročno i kratkoročno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>
            <a:off x="4391980" y="2636912"/>
            <a:ext cx="2520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Down Arrow 18"/>
          <p:cNvSpPr/>
          <p:nvPr/>
        </p:nvSpPr>
        <p:spPr>
          <a:xfrm>
            <a:off x="1619672" y="2636912"/>
            <a:ext cx="2520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Down Arrow 19"/>
          <p:cNvSpPr/>
          <p:nvPr/>
        </p:nvSpPr>
        <p:spPr>
          <a:xfrm>
            <a:off x="7215572" y="2636912"/>
            <a:ext cx="2520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4.1. POJAM I VRSTE MARKETINŠKIH PLANOVA</a:t>
            </a:r>
            <a:endParaRPr lang="hr-HR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84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paulgreen.biz/wp-content/uploads/2012/01/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65235"/>
            <a:ext cx="5323687" cy="399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Marketinški plan predstavlja centralni instrument upravljanja i koordinacije marketinških napora tvrtke koji funkcionira na dvije razine: strateškoj i taktičkoj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4.1. POJAM I VRSTE MARKETINŠKIH PLANOVA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81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30715"/>
              </p:ext>
            </p:extLst>
          </p:nvPr>
        </p:nvGraphicFramePr>
        <p:xfrm>
          <a:off x="141040" y="1628800"/>
          <a:ext cx="8867328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4.1. POJAM I VRSTE MARKETINŠKIH PLANOVA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43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1"/>
            <a:ext cx="8229600" cy="268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Na poduzeće utječu faktori izvan njega samoga na koje ne može ili ne može u potpunosti utjecati, pa stoga uvijek valja planirati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Realizacija planova u 4. etape</a:t>
            </a:r>
          </a:p>
          <a:p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4.1. POJAM I VRSTE MARKETINŠKIH PLANOVA</a:t>
            </a:r>
            <a:endParaRPr lang="hr-H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04445760"/>
              </p:ext>
            </p:extLst>
          </p:nvPr>
        </p:nvGraphicFramePr>
        <p:xfrm>
          <a:off x="609600" y="4454253"/>
          <a:ext cx="8229600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0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532585"/>
              </p:ext>
            </p:extLst>
          </p:nvPr>
        </p:nvGraphicFramePr>
        <p:xfrm>
          <a:off x="179512" y="1556792"/>
          <a:ext cx="896448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4.1. POJAM I VRSTE MARKETINŠKIH PLANOVA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97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0D94AF-9AFD-40BE-85D8-34C5E9621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9E83A3-8656-4B1C-AAE4-B5A073FF2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CD1E14-77CA-4F4D-BA9C-484B452F1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B43FF1-552F-43F1-B706-5DF676381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9CD11-D06C-4661-B6BD-CAA0B02E4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9F0742-B42B-4F6F-8F10-7CFEF6A68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96B35E-8213-4EE0-8EDE-6522CDCBC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73557D-2B9E-4294-94EB-6D39539D8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E4B888-5350-49E2-9C0C-5F6344AF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14038A-7040-456A-93BE-60F18A0D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07E441-263C-4F0F-B559-048211CD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29CEF6-DBAF-449B-8719-FB9844918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98C39-2275-4B11-AB98-C8C11170F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600200"/>
            <a:ext cx="5266928" cy="4525963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Pisani </a:t>
            </a:r>
            <a:r>
              <a:rPr lang="hr-HR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dokument u kojem navodimo kako ćemo provesti planirane marketinške aktivnosti te kako ćemo kontrolirati njihovo </a:t>
            </a:r>
            <a:r>
              <a:rPr lang="hr-HR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izvršavanje</a:t>
            </a:r>
            <a:endParaRPr lang="hr-HR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hr-HR" dirty="0"/>
          </a:p>
          <a:p>
            <a:pPr lvl="0"/>
            <a:r>
              <a:rPr lang="hr-HR" dirty="0"/>
              <a:t>Marketinški plan sastavni je dio poslovnog plana</a:t>
            </a:r>
            <a:endParaRPr lang="hr-HR" dirty="0"/>
          </a:p>
        </p:txBody>
      </p:sp>
      <p:pic>
        <p:nvPicPr>
          <p:cNvPr id="4" name="Picture 2" descr="https://encrypted-tbn0.gstatic.com/images?q=tbn:ANd9GcRyMoHfvJshOhsJWKHb8aiYD1tog0upR5yOKqneU2_8mhV6wvRY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" y="2492896"/>
            <a:ext cx="3052936" cy="30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4.2. SADRŽAJ MARKETINŠKOG PLANA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52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XBUSI_TXT_Missing_Piec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8E55-19A4-4E8C-8093-1EBC7E9F8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TS101881348</Template>
  <TotalTime>13014</TotalTime>
  <Words>1030</Words>
  <Application>Microsoft Office PowerPoint</Application>
  <PresentationFormat>On-screen Show (4:3)</PresentationFormat>
  <Paragraphs>168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PPP_XBUSI_TXT_Missing_Piece</vt:lpstr>
      <vt:lpstr>PowerPoint Presentation</vt:lpstr>
      <vt:lpstr>TEME CJELINE 4 </vt:lpstr>
      <vt:lpstr>4.1. POJAM I VRSTE MARKETINŠKIH PLANOVA</vt:lpstr>
      <vt:lpstr>4.1. POJAM I VRSTE MARKETINŠKIH PLANOVA</vt:lpstr>
      <vt:lpstr>4.1. POJAM I VRSTE MARKETINŠKIH PLANOVA</vt:lpstr>
      <vt:lpstr>4.1. POJAM I VRSTE MARKETINŠKIH PLANOVA</vt:lpstr>
      <vt:lpstr>4.1. POJAM I VRSTE MARKETINŠKIH PLANOVA</vt:lpstr>
      <vt:lpstr>4.1. POJAM I VRSTE MARKETINŠKIH PLANOVA</vt:lpstr>
      <vt:lpstr>4.2. SADRŽAJ MARKETINŠKOG PLANA</vt:lpstr>
      <vt:lpstr>4.2. SADRŽAJ MARKETINŠKOG PLANA</vt:lpstr>
      <vt:lpstr>4.2. SADRŽAJ MARKETINŠKOG PLANA</vt:lpstr>
      <vt:lpstr>4.2. SADRŽAJ MARKETINŠKOG PLANA</vt:lpstr>
      <vt:lpstr>4.3. SWOT ANALIZA</vt:lpstr>
      <vt:lpstr>4.3. SWOT ANALIZA</vt:lpstr>
      <vt:lpstr>4.4. STRATEŠKO PLANIRANJE</vt:lpstr>
      <vt:lpstr>4.4. STRATEŠKO PLANIRANJE</vt:lpstr>
      <vt:lpstr>4.4. STRATEŠKO PLANIRANJE</vt:lpstr>
      <vt:lpstr>4.4. STRATEŠKO PLANIRANJE</vt:lpstr>
      <vt:lpstr>4.4. STRATEŠKO PLANIRANJE</vt:lpstr>
      <vt:lpstr>4.4. STRATEŠKO PLANIRANJE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Arambašić</dc:creator>
  <cp:keywords/>
  <dc:description>2010 puzzle piece powerpoint template from presentationpro.com</dc:description>
  <cp:lastModifiedBy>Sanja Arambašić</cp:lastModifiedBy>
  <cp:revision>183</cp:revision>
  <dcterms:created xsi:type="dcterms:W3CDTF">2014-05-14T12:23:17Z</dcterms:created>
  <dcterms:modified xsi:type="dcterms:W3CDTF">2014-06-22T02:52:31Z</dcterms:modified>
  <cp:category>2010 business concepts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TC018813489991</vt:lpwstr>
  </property>
</Properties>
</file>